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0"/>
  </p:notesMasterIdLst>
  <p:sldIdLst>
    <p:sldId id="256" r:id="rId2"/>
    <p:sldId id="257" r:id="rId3"/>
    <p:sldId id="391" r:id="rId4"/>
    <p:sldId id="393" r:id="rId5"/>
    <p:sldId id="394" r:id="rId6"/>
    <p:sldId id="400" r:id="rId7"/>
    <p:sldId id="399" r:id="rId8"/>
    <p:sldId id="396" r:id="rId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80" userDrawn="1">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7" roundtripDataSignature="AMtx7mhYK3ixWPCz8ukJ55zKgYO38yLErQ=="/>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300"/>
    <a:srgbClr val="0432FF"/>
    <a:srgbClr val="00FA00"/>
    <a:srgbClr val="FF4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CCB141B-1C06-4EB8-A0D3-077D5ED60810}">
  <a:tblStyle styleId="{7CCB141B-1C06-4EB8-A0D3-077D5ED60810}"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5E32F7D-62BA-43D2-A85E-94E051A7082F}" styleName="Table_1">
    <a:wholeTbl>
      <a:tcTxStyle b="off" i="off">
        <a:font>
          <a:latin typeface="Calibri"/>
          <a:ea typeface="Calibri"/>
          <a:cs typeface="Calibri"/>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72C45CC-B859-4BB7-BE64-5A1080DD6924}" styleName="Table_2">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64"/>
    <p:restoredTop sz="95404"/>
  </p:normalViewPr>
  <p:slideViewPr>
    <p:cSldViewPr snapToGrid="0">
      <p:cViewPr varScale="1">
        <p:scale>
          <a:sx n="105" d="100"/>
          <a:sy n="105" d="100"/>
        </p:scale>
        <p:origin x="1136" y="488"/>
      </p:cViewPr>
      <p:guideLst>
        <p:guide orient="horz" pos="48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47" Type="http://customschemas.google.com/relationships/presentationmetadata" Target="meta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49" Type="http://schemas.openxmlformats.org/officeDocument/2006/relationships/viewProps" Target="viewProp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4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 name="Google Shape;8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3235386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1482908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extLst>
      <p:ext uri="{BB962C8B-B14F-4D97-AF65-F5344CB8AC3E}">
        <p14:creationId xmlns:p14="http://schemas.microsoft.com/office/powerpoint/2010/main" val="79676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a:extLst>
            <a:ext uri="{FF2B5EF4-FFF2-40B4-BE49-F238E27FC236}">
              <a16:creationId xmlns:a16="http://schemas.microsoft.com/office/drawing/2014/main" id="{9CF085EA-FCF9-7AFF-8FDC-F708E9C5FFBD}"/>
            </a:ext>
          </a:extLst>
        </p:cNvPr>
        <p:cNvGrpSpPr/>
        <p:nvPr/>
      </p:nvGrpSpPr>
      <p:grpSpPr>
        <a:xfrm>
          <a:off x="0" y="0"/>
          <a:ext cx="0" cy="0"/>
          <a:chOff x="0" y="0"/>
          <a:chExt cx="0" cy="0"/>
        </a:xfrm>
      </p:grpSpPr>
      <p:sp>
        <p:nvSpPr>
          <p:cNvPr id="95" name="Google Shape;95;p2:notes">
            <a:extLst>
              <a:ext uri="{FF2B5EF4-FFF2-40B4-BE49-F238E27FC236}">
                <a16:creationId xmlns:a16="http://schemas.microsoft.com/office/drawing/2014/main" id="{2EE14884-E765-9E6A-1F6E-D2AD82464A6C}"/>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2:notes">
            <a:extLst>
              <a:ext uri="{FF2B5EF4-FFF2-40B4-BE49-F238E27FC236}">
                <a16:creationId xmlns:a16="http://schemas.microsoft.com/office/drawing/2014/main" id="{C992CB3E-19E3-15A5-A262-234962D16A34}"/>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7" name="Google Shape;97;p2:notes">
            <a:extLst>
              <a:ext uri="{FF2B5EF4-FFF2-40B4-BE49-F238E27FC236}">
                <a16:creationId xmlns:a16="http://schemas.microsoft.com/office/drawing/2014/main" id="{E63B19D3-B4B0-BE3F-165C-B3C8D22ADEE3}"/>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842631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3076608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36"/>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8" name="Google Shape;18;p36"/>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9" name="Google Shape;19;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9"/>
        <p:cNvGrpSpPr/>
        <p:nvPr/>
      </p:nvGrpSpPr>
      <p:grpSpPr>
        <a:xfrm>
          <a:off x="0" y="0"/>
          <a:ext cx="0" cy="0"/>
          <a:chOff x="0" y="0"/>
          <a:chExt cx="0" cy="0"/>
        </a:xfrm>
      </p:grpSpPr>
      <p:sp>
        <p:nvSpPr>
          <p:cNvPr id="80" name="Google Shape;80;p46"/>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1" name="Google Shape;81;p46"/>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2" name="Google Shape;82;p4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4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Calibri"/>
                <a:ea typeface="Calibri"/>
                <a:cs typeface="Calibri"/>
                <a:sym typeface="Calibri"/>
              </a:defRPr>
            </a:lvl1pPr>
            <a:lvl2pPr marL="0" lvl="1" indent="0" algn="r">
              <a:spcBef>
                <a:spcPts val="0"/>
              </a:spcBef>
              <a:buNone/>
              <a:defRPr sz="1200">
                <a:solidFill>
                  <a:schemeClr val="lt1"/>
                </a:solidFill>
                <a:latin typeface="Calibri"/>
                <a:ea typeface="Calibri"/>
                <a:cs typeface="Calibri"/>
                <a:sym typeface="Calibri"/>
              </a:defRPr>
            </a:lvl2pPr>
            <a:lvl3pPr marL="0" lvl="2" indent="0" algn="r">
              <a:spcBef>
                <a:spcPts val="0"/>
              </a:spcBef>
              <a:buNone/>
              <a:defRPr sz="1200">
                <a:solidFill>
                  <a:schemeClr val="lt1"/>
                </a:solidFill>
                <a:latin typeface="Calibri"/>
                <a:ea typeface="Calibri"/>
                <a:cs typeface="Calibri"/>
                <a:sym typeface="Calibri"/>
              </a:defRPr>
            </a:lvl3pPr>
            <a:lvl4pPr marL="0" lvl="3" indent="0" algn="r">
              <a:spcBef>
                <a:spcPts val="0"/>
              </a:spcBef>
              <a:buNone/>
              <a:defRPr sz="1200">
                <a:solidFill>
                  <a:schemeClr val="lt1"/>
                </a:solidFill>
                <a:latin typeface="Calibri"/>
                <a:ea typeface="Calibri"/>
                <a:cs typeface="Calibri"/>
                <a:sym typeface="Calibri"/>
              </a:defRPr>
            </a:lvl4pPr>
            <a:lvl5pPr marL="0" lvl="4" indent="0" algn="r">
              <a:spcBef>
                <a:spcPts val="0"/>
              </a:spcBef>
              <a:buNone/>
              <a:defRPr sz="1200">
                <a:solidFill>
                  <a:schemeClr val="lt1"/>
                </a:solidFill>
                <a:latin typeface="Calibri"/>
                <a:ea typeface="Calibri"/>
                <a:cs typeface="Calibri"/>
                <a:sym typeface="Calibri"/>
              </a:defRPr>
            </a:lvl5pPr>
            <a:lvl6pPr marL="0" lvl="5" indent="0" algn="r">
              <a:spcBef>
                <a:spcPts val="0"/>
              </a:spcBef>
              <a:buNone/>
              <a:defRPr sz="1200">
                <a:solidFill>
                  <a:schemeClr val="lt1"/>
                </a:solidFill>
                <a:latin typeface="Calibri"/>
                <a:ea typeface="Calibri"/>
                <a:cs typeface="Calibri"/>
                <a:sym typeface="Calibri"/>
              </a:defRPr>
            </a:lvl6pPr>
            <a:lvl7pPr marL="0" lvl="6" indent="0" algn="r">
              <a:spcBef>
                <a:spcPts val="0"/>
              </a:spcBef>
              <a:buNone/>
              <a:defRPr sz="1200">
                <a:solidFill>
                  <a:schemeClr val="lt1"/>
                </a:solidFill>
                <a:latin typeface="Calibri"/>
                <a:ea typeface="Calibri"/>
                <a:cs typeface="Calibri"/>
                <a:sym typeface="Calibri"/>
              </a:defRPr>
            </a:lvl7pPr>
            <a:lvl8pPr marL="0" lvl="7" indent="0" algn="r">
              <a:spcBef>
                <a:spcPts val="0"/>
              </a:spcBef>
              <a:buNone/>
              <a:defRPr sz="1200">
                <a:solidFill>
                  <a:schemeClr val="lt1"/>
                </a:solidFill>
                <a:latin typeface="Calibri"/>
                <a:ea typeface="Calibri"/>
                <a:cs typeface="Calibri"/>
                <a:sym typeface="Calibri"/>
              </a:defRPr>
            </a:lvl8pPr>
            <a:lvl9pPr marL="0" lvl="8" indent="0" algn="r">
              <a:spcBef>
                <a:spcPts val="0"/>
              </a:spcBef>
              <a:buNone/>
              <a:defRPr sz="12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37"/>
          <p:cNvSpPr txBox="1">
            <a:spLocks noGrp="1"/>
          </p:cNvSpPr>
          <p:nvPr>
            <p:ph type="title"/>
          </p:nvPr>
        </p:nvSpPr>
        <p:spPr>
          <a:xfrm>
            <a:off x="457200" y="-46038"/>
            <a:ext cx="8229600" cy="114300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4" name="Google Shape;24;p37"/>
          <p:cNvSpPr txBox="1">
            <a:spLocks noGrp="1"/>
          </p:cNvSpPr>
          <p:nvPr>
            <p:ph type="body" idx="1"/>
          </p:nvPr>
        </p:nvSpPr>
        <p:spPr>
          <a:xfrm>
            <a:off x="457200" y="1465263"/>
            <a:ext cx="8229600" cy="4525962"/>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5" name="Google Shape;25;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Google Shape;35;p39"/>
          <p:cNvSpPr txBox="1">
            <a:spLocks noGrp="1"/>
          </p:cNvSpPr>
          <p:nvPr>
            <p:ph type="title"/>
          </p:nvPr>
        </p:nvSpPr>
        <p:spPr>
          <a:xfrm>
            <a:off x="457200" y="-46038"/>
            <a:ext cx="8229600" cy="114300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6" name="Google Shape;36;p39"/>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lt1"/>
              </a:buClr>
              <a:buSzPts val="2800"/>
              <a:buChar char="•"/>
              <a:defRPr sz="2800"/>
            </a:lvl1pPr>
            <a:lvl2pPr marL="914400" lvl="1" indent="-381000" algn="l">
              <a:spcBef>
                <a:spcPts val="480"/>
              </a:spcBef>
              <a:spcAft>
                <a:spcPts val="0"/>
              </a:spcAft>
              <a:buClr>
                <a:schemeClr val="lt1"/>
              </a:buClr>
              <a:buSzPts val="2400"/>
              <a:buChar char="–"/>
              <a:defRPr sz="2400"/>
            </a:lvl2pPr>
            <a:lvl3pPr marL="1371600" lvl="2" indent="-355600" algn="l">
              <a:spcBef>
                <a:spcPts val="400"/>
              </a:spcBef>
              <a:spcAft>
                <a:spcPts val="0"/>
              </a:spcAft>
              <a:buClr>
                <a:schemeClr val="lt1"/>
              </a:buClr>
              <a:buSzPts val="2000"/>
              <a:buChar char="•"/>
              <a:defRPr sz="2000"/>
            </a:lvl3pPr>
            <a:lvl4pPr marL="1828800" lvl="3" indent="-342900" algn="l">
              <a:spcBef>
                <a:spcPts val="360"/>
              </a:spcBef>
              <a:spcAft>
                <a:spcPts val="0"/>
              </a:spcAft>
              <a:buClr>
                <a:schemeClr val="lt1"/>
              </a:buClr>
              <a:buSzPts val="1800"/>
              <a:buChar char="–"/>
              <a:defRPr sz="1800"/>
            </a:lvl4pPr>
            <a:lvl5pPr marL="2286000" lvl="4" indent="-342900" algn="l">
              <a:spcBef>
                <a:spcPts val="360"/>
              </a:spcBef>
              <a:spcAft>
                <a:spcPts val="0"/>
              </a:spcAft>
              <a:buClr>
                <a:schemeClr val="lt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39"/>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lt1"/>
              </a:buClr>
              <a:buSzPts val="2800"/>
              <a:buChar char="•"/>
              <a:defRPr sz="2800"/>
            </a:lvl1pPr>
            <a:lvl2pPr marL="914400" lvl="1" indent="-381000" algn="l">
              <a:spcBef>
                <a:spcPts val="480"/>
              </a:spcBef>
              <a:spcAft>
                <a:spcPts val="0"/>
              </a:spcAft>
              <a:buClr>
                <a:schemeClr val="lt1"/>
              </a:buClr>
              <a:buSzPts val="2400"/>
              <a:buChar char="–"/>
              <a:defRPr sz="2400"/>
            </a:lvl2pPr>
            <a:lvl3pPr marL="1371600" lvl="2" indent="-355600" algn="l">
              <a:spcBef>
                <a:spcPts val="400"/>
              </a:spcBef>
              <a:spcAft>
                <a:spcPts val="0"/>
              </a:spcAft>
              <a:buClr>
                <a:schemeClr val="lt1"/>
              </a:buClr>
              <a:buSzPts val="2000"/>
              <a:buChar char="•"/>
              <a:defRPr sz="2000"/>
            </a:lvl3pPr>
            <a:lvl4pPr marL="1828800" lvl="3" indent="-342900" algn="l">
              <a:spcBef>
                <a:spcPts val="360"/>
              </a:spcBef>
              <a:spcAft>
                <a:spcPts val="0"/>
              </a:spcAft>
              <a:buClr>
                <a:schemeClr val="lt1"/>
              </a:buClr>
              <a:buSzPts val="1800"/>
              <a:buChar char="–"/>
              <a:defRPr sz="1800"/>
            </a:lvl4pPr>
            <a:lvl5pPr marL="2286000" lvl="4" indent="-342900" algn="l">
              <a:spcBef>
                <a:spcPts val="360"/>
              </a:spcBef>
              <a:spcAft>
                <a:spcPts val="0"/>
              </a:spcAft>
              <a:buClr>
                <a:schemeClr val="lt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8" name="Google Shape;38;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Calibri"/>
                <a:ea typeface="Calibri"/>
                <a:cs typeface="Calibri"/>
                <a:sym typeface="Calibri"/>
              </a:defRPr>
            </a:lvl1pPr>
            <a:lvl2pPr marL="0" lvl="1" indent="0" algn="r">
              <a:spcBef>
                <a:spcPts val="0"/>
              </a:spcBef>
              <a:buNone/>
              <a:defRPr sz="1200">
                <a:solidFill>
                  <a:schemeClr val="lt1"/>
                </a:solidFill>
                <a:latin typeface="Calibri"/>
                <a:ea typeface="Calibri"/>
                <a:cs typeface="Calibri"/>
                <a:sym typeface="Calibri"/>
              </a:defRPr>
            </a:lvl2pPr>
            <a:lvl3pPr marL="0" lvl="2" indent="0" algn="r">
              <a:spcBef>
                <a:spcPts val="0"/>
              </a:spcBef>
              <a:buNone/>
              <a:defRPr sz="1200">
                <a:solidFill>
                  <a:schemeClr val="lt1"/>
                </a:solidFill>
                <a:latin typeface="Calibri"/>
                <a:ea typeface="Calibri"/>
                <a:cs typeface="Calibri"/>
                <a:sym typeface="Calibri"/>
              </a:defRPr>
            </a:lvl3pPr>
            <a:lvl4pPr marL="0" lvl="3" indent="0" algn="r">
              <a:spcBef>
                <a:spcPts val="0"/>
              </a:spcBef>
              <a:buNone/>
              <a:defRPr sz="1200">
                <a:solidFill>
                  <a:schemeClr val="lt1"/>
                </a:solidFill>
                <a:latin typeface="Calibri"/>
                <a:ea typeface="Calibri"/>
                <a:cs typeface="Calibri"/>
                <a:sym typeface="Calibri"/>
              </a:defRPr>
            </a:lvl4pPr>
            <a:lvl5pPr marL="0" lvl="4" indent="0" algn="r">
              <a:spcBef>
                <a:spcPts val="0"/>
              </a:spcBef>
              <a:buNone/>
              <a:defRPr sz="1200">
                <a:solidFill>
                  <a:schemeClr val="lt1"/>
                </a:solidFill>
                <a:latin typeface="Calibri"/>
                <a:ea typeface="Calibri"/>
                <a:cs typeface="Calibri"/>
                <a:sym typeface="Calibri"/>
              </a:defRPr>
            </a:lvl5pPr>
            <a:lvl6pPr marL="0" lvl="5" indent="0" algn="r">
              <a:spcBef>
                <a:spcPts val="0"/>
              </a:spcBef>
              <a:buNone/>
              <a:defRPr sz="1200">
                <a:solidFill>
                  <a:schemeClr val="lt1"/>
                </a:solidFill>
                <a:latin typeface="Calibri"/>
                <a:ea typeface="Calibri"/>
                <a:cs typeface="Calibri"/>
                <a:sym typeface="Calibri"/>
              </a:defRPr>
            </a:lvl6pPr>
            <a:lvl7pPr marL="0" lvl="6" indent="0" algn="r">
              <a:spcBef>
                <a:spcPts val="0"/>
              </a:spcBef>
              <a:buNone/>
              <a:defRPr sz="1200">
                <a:solidFill>
                  <a:schemeClr val="lt1"/>
                </a:solidFill>
                <a:latin typeface="Calibri"/>
                <a:ea typeface="Calibri"/>
                <a:cs typeface="Calibri"/>
                <a:sym typeface="Calibri"/>
              </a:defRPr>
            </a:lvl7pPr>
            <a:lvl8pPr marL="0" lvl="7" indent="0" algn="r">
              <a:spcBef>
                <a:spcPts val="0"/>
              </a:spcBef>
              <a:buNone/>
              <a:defRPr sz="1200">
                <a:solidFill>
                  <a:schemeClr val="lt1"/>
                </a:solidFill>
                <a:latin typeface="Calibri"/>
                <a:ea typeface="Calibri"/>
                <a:cs typeface="Calibri"/>
                <a:sym typeface="Calibri"/>
              </a:defRPr>
            </a:lvl8pPr>
            <a:lvl9pPr marL="0" lvl="8" indent="0" algn="r">
              <a:spcBef>
                <a:spcPts val="0"/>
              </a:spcBef>
              <a:buNone/>
              <a:defRPr sz="12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sp>
        <p:nvSpPr>
          <p:cNvPr id="42" name="Google Shape;42;p40"/>
          <p:cNvSpPr txBox="1">
            <a:spLocks noGrp="1"/>
          </p:cNvSpPr>
          <p:nvPr>
            <p:ph type="title"/>
          </p:nvPr>
        </p:nvSpPr>
        <p:spPr>
          <a:xfrm>
            <a:off x="457200" y="-46038"/>
            <a:ext cx="8229600" cy="114300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3" name="Google Shape;43;p4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lt1"/>
              </a:buClr>
              <a:buSzPts val="2400"/>
              <a:buNone/>
              <a:defRPr sz="2400" b="1"/>
            </a:lvl1pPr>
            <a:lvl2pPr marL="914400" lvl="1" indent="-228600" algn="l">
              <a:spcBef>
                <a:spcPts val="400"/>
              </a:spcBef>
              <a:spcAft>
                <a:spcPts val="0"/>
              </a:spcAft>
              <a:buClr>
                <a:schemeClr val="lt1"/>
              </a:buClr>
              <a:buSzPts val="2000"/>
              <a:buNone/>
              <a:defRPr sz="2000" b="1"/>
            </a:lvl2pPr>
            <a:lvl3pPr marL="1371600" lvl="2" indent="-228600" algn="l">
              <a:spcBef>
                <a:spcPts val="360"/>
              </a:spcBef>
              <a:spcAft>
                <a:spcPts val="0"/>
              </a:spcAft>
              <a:buClr>
                <a:schemeClr val="lt1"/>
              </a:buClr>
              <a:buSzPts val="1800"/>
              <a:buNone/>
              <a:defRPr sz="1800" b="1"/>
            </a:lvl3pPr>
            <a:lvl4pPr marL="1828800" lvl="3" indent="-228600" algn="l">
              <a:spcBef>
                <a:spcPts val="320"/>
              </a:spcBef>
              <a:spcAft>
                <a:spcPts val="0"/>
              </a:spcAft>
              <a:buClr>
                <a:schemeClr val="lt1"/>
              </a:buClr>
              <a:buSzPts val="1600"/>
              <a:buNone/>
              <a:defRPr sz="1600" b="1"/>
            </a:lvl4pPr>
            <a:lvl5pPr marL="2286000" lvl="4" indent="-228600" algn="l">
              <a:spcBef>
                <a:spcPts val="320"/>
              </a:spcBef>
              <a:spcAft>
                <a:spcPts val="0"/>
              </a:spcAft>
              <a:buClr>
                <a:schemeClr val="lt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4" name="Google Shape;44;p4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lt1"/>
              </a:buClr>
              <a:buSzPts val="2400"/>
              <a:buChar char="•"/>
              <a:defRPr sz="2400"/>
            </a:lvl1pPr>
            <a:lvl2pPr marL="914400" lvl="1" indent="-355600" algn="l">
              <a:spcBef>
                <a:spcPts val="400"/>
              </a:spcBef>
              <a:spcAft>
                <a:spcPts val="0"/>
              </a:spcAft>
              <a:buClr>
                <a:schemeClr val="lt1"/>
              </a:buClr>
              <a:buSzPts val="2000"/>
              <a:buChar char="–"/>
              <a:defRPr sz="2000"/>
            </a:lvl2pPr>
            <a:lvl3pPr marL="1371600" lvl="2" indent="-342900" algn="l">
              <a:spcBef>
                <a:spcPts val="360"/>
              </a:spcBef>
              <a:spcAft>
                <a:spcPts val="0"/>
              </a:spcAft>
              <a:buClr>
                <a:schemeClr val="lt1"/>
              </a:buClr>
              <a:buSzPts val="1800"/>
              <a:buChar char="•"/>
              <a:defRPr sz="1800"/>
            </a:lvl3pPr>
            <a:lvl4pPr marL="1828800" lvl="3" indent="-330200" algn="l">
              <a:spcBef>
                <a:spcPts val="320"/>
              </a:spcBef>
              <a:spcAft>
                <a:spcPts val="0"/>
              </a:spcAft>
              <a:buClr>
                <a:schemeClr val="lt1"/>
              </a:buClr>
              <a:buSzPts val="1600"/>
              <a:buChar char="–"/>
              <a:defRPr sz="1600"/>
            </a:lvl4pPr>
            <a:lvl5pPr marL="2286000" lvl="4" indent="-330200" algn="l">
              <a:spcBef>
                <a:spcPts val="320"/>
              </a:spcBef>
              <a:spcAft>
                <a:spcPts val="0"/>
              </a:spcAft>
              <a:buClr>
                <a:schemeClr val="lt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5" name="Google Shape;45;p40"/>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lt1"/>
              </a:buClr>
              <a:buSzPts val="2400"/>
              <a:buNone/>
              <a:defRPr sz="2400" b="1"/>
            </a:lvl1pPr>
            <a:lvl2pPr marL="914400" lvl="1" indent="-228600" algn="l">
              <a:spcBef>
                <a:spcPts val="400"/>
              </a:spcBef>
              <a:spcAft>
                <a:spcPts val="0"/>
              </a:spcAft>
              <a:buClr>
                <a:schemeClr val="lt1"/>
              </a:buClr>
              <a:buSzPts val="2000"/>
              <a:buNone/>
              <a:defRPr sz="2000" b="1"/>
            </a:lvl2pPr>
            <a:lvl3pPr marL="1371600" lvl="2" indent="-228600" algn="l">
              <a:spcBef>
                <a:spcPts val="360"/>
              </a:spcBef>
              <a:spcAft>
                <a:spcPts val="0"/>
              </a:spcAft>
              <a:buClr>
                <a:schemeClr val="lt1"/>
              </a:buClr>
              <a:buSzPts val="1800"/>
              <a:buNone/>
              <a:defRPr sz="1800" b="1"/>
            </a:lvl3pPr>
            <a:lvl4pPr marL="1828800" lvl="3" indent="-228600" algn="l">
              <a:spcBef>
                <a:spcPts val="320"/>
              </a:spcBef>
              <a:spcAft>
                <a:spcPts val="0"/>
              </a:spcAft>
              <a:buClr>
                <a:schemeClr val="lt1"/>
              </a:buClr>
              <a:buSzPts val="1600"/>
              <a:buNone/>
              <a:defRPr sz="1600" b="1"/>
            </a:lvl4pPr>
            <a:lvl5pPr marL="2286000" lvl="4" indent="-228600" algn="l">
              <a:spcBef>
                <a:spcPts val="320"/>
              </a:spcBef>
              <a:spcAft>
                <a:spcPts val="0"/>
              </a:spcAft>
              <a:buClr>
                <a:schemeClr val="lt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6" name="Google Shape;46;p40"/>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lt1"/>
              </a:buClr>
              <a:buSzPts val="2400"/>
              <a:buChar char="•"/>
              <a:defRPr sz="2400"/>
            </a:lvl1pPr>
            <a:lvl2pPr marL="914400" lvl="1" indent="-355600" algn="l">
              <a:spcBef>
                <a:spcPts val="400"/>
              </a:spcBef>
              <a:spcAft>
                <a:spcPts val="0"/>
              </a:spcAft>
              <a:buClr>
                <a:schemeClr val="lt1"/>
              </a:buClr>
              <a:buSzPts val="2000"/>
              <a:buChar char="–"/>
              <a:defRPr sz="2000"/>
            </a:lvl2pPr>
            <a:lvl3pPr marL="1371600" lvl="2" indent="-342900" algn="l">
              <a:spcBef>
                <a:spcPts val="360"/>
              </a:spcBef>
              <a:spcAft>
                <a:spcPts val="0"/>
              </a:spcAft>
              <a:buClr>
                <a:schemeClr val="lt1"/>
              </a:buClr>
              <a:buSzPts val="1800"/>
              <a:buChar char="•"/>
              <a:defRPr sz="1800"/>
            </a:lvl3pPr>
            <a:lvl4pPr marL="1828800" lvl="3" indent="-330200" algn="l">
              <a:spcBef>
                <a:spcPts val="320"/>
              </a:spcBef>
              <a:spcAft>
                <a:spcPts val="0"/>
              </a:spcAft>
              <a:buClr>
                <a:schemeClr val="lt1"/>
              </a:buClr>
              <a:buSzPts val="1600"/>
              <a:buChar char="–"/>
              <a:defRPr sz="1600"/>
            </a:lvl4pPr>
            <a:lvl5pPr marL="2286000" lvl="4" indent="-330200" algn="l">
              <a:spcBef>
                <a:spcPts val="320"/>
              </a:spcBef>
              <a:spcAft>
                <a:spcPts val="0"/>
              </a:spcAft>
              <a:buClr>
                <a:schemeClr val="lt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7" name="Google Shape;47;p4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4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4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Calibri"/>
                <a:ea typeface="Calibri"/>
                <a:cs typeface="Calibri"/>
                <a:sym typeface="Calibri"/>
              </a:defRPr>
            </a:lvl1pPr>
            <a:lvl2pPr marL="0" lvl="1" indent="0" algn="r">
              <a:spcBef>
                <a:spcPts val="0"/>
              </a:spcBef>
              <a:buNone/>
              <a:defRPr sz="1200">
                <a:solidFill>
                  <a:schemeClr val="lt1"/>
                </a:solidFill>
                <a:latin typeface="Calibri"/>
                <a:ea typeface="Calibri"/>
                <a:cs typeface="Calibri"/>
                <a:sym typeface="Calibri"/>
              </a:defRPr>
            </a:lvl2pPr>
            <a:lvl3pPr marL="0" lvl="2" indent="0" algn="r">
              <a:spcBef>
                <a:spcPts val="0"/>
              </a:spcBef>
              <a:buNone/>
              <a:defRPr sz="1200">
                <a:solidFill>
                  <a:schemeClr val="lt1"/>
                </a:solidFill>
                <a:latin typeface="Calibri"/>
                <a:ea typeface="Calibri"/>
                <a:cs typeface="Calibri"/>
                <a:sym typeface="Calibri"/>
              </a:defRPr>
            </a:lvl3pPr>
            <a:lvl4pPr marL="0" lvl="3" indent="0" algn="r">
              <a:spcBef>
                <a:spcPts val="0"/>
              </a:spcBef>
              <a:buNone/>
              <a:defRPr sz="1200">
                <a:solidFill>
                  <a:schemeClr val="lt1"/>
                </a:solidFill>
                <a:latin typeface="Calibri"/>
                <a:ea typeface="Calibri"/>
                <a:cs typeface="Calibri"/>
                <a:sym typeface="Calibri"/>
              </a:defRPr>
            </a:lvl4pPr>
            <a:lvl5pPr marL="0" lvl="4" indent="0" algn="r">
              <a:spcBef>
                <a:spcPts val="0"/>
              </a:spcBef>
              <a:buNone/>
              <a:defRPr sz="1200">
                <a:solidFill>
                  <a:schemeClr val="lt1"/>
                </a:solidFill>
                <a:latin typeface="Calibri"/>
                <a:ea typeface="Calibri"/>
                <a:cs typeface="Calibri"/>
                <a:sym typeface="Calibri"/>
              </a:defRPr>
            </a:lvl5pPr>
            <a:lvl6pPr marL="0" lvl="5" indent="0" algn="r">
              <a:spcBef>
                <a:spcPts val="0"/>
              </a:spcBef>
              <a:buNone/>
              <a:defRPr sz="1200">
                <a:solidFill>
                  <a:schemeClr val="lt1"/>
                </a:solidFill>
                <a:latin typeface="Calibri"/>
                <a:ea typeface="Calibri"/>
                <a:cs typeface="Calibri"/>
                <a:sym typeface="Calibri"/>
              </a:defRPr>
            </a:lvl6pPr>
            <a:lvl7pPr marL="0" lvl="6" indent="0" algn="r">
              <a:spcBef>
                <a:spcPts val="0"/>
              </a:spcBef>
              <a:buNone/>
              <a:defRPr sz="1200">
                <a:solidFill>
                  <a:schemeClr val="lt1"/>
                </a:solidFill>
                <a:latin typeface="Calibri"/>
                <a:ea typeface="Calibri"/>
                <a:cs typeface="Calibri"/>
                <a:sym typeface="Calibri"/>
              </a:defRPr>
            </a:lvl7pPr>
            <a:lvl8pPr marL="0" lvl="7" indent="0" algn="r">
              <a:spcBef>
                <a:spcPts val="0"/>
              </a:spcBef>
              <a:buNone/>
              <a:defRPr sz="1200">
                <a:solidFill>
                  <a:schemeClr val="lt1"/>
                </a:solidFill>
                <a:latin typeface="Calibri"/>
                <a:ea typeface="Calibri"/>
                <a:cs typeface="Calibri"/>
                <a:sym typeface="Calibri"/>
              </a:defRPr>
            </a:lvl8pPr>
            <a:lvl9pPr marL="0" lvl="8" indent="0" algn="r">
              <a:spcBef>
                <a:spcPts val="0"/>
              </a:spcBef>
              <a:buNone/>
              <a:defRPr sz="12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41"/>
          <p:cNvSpPr txBox="1">
            <a:spLocks noGrp="1"/>
          </p:cNvSpPr>
          <p:nvPr>
            <p:ph type="title"/>
          </p:nvPr>
        </p:nvSpPr>
        <p:spPr>
          <a:xfrm>
            <a:off x="457200" y="-46038"/>
            <a:ext cx="8229600" cy="114300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2" name="Google Shape;52;p4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4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Calibri"/>
                <a:ea typeface="Calibri"/>
                <a:cs typeface="Calibri"/>
                <a:sym typeface="Calibri"/>
              </a:defRPr>
            </a:lvl1pPr>
            <a:lvl2pPr marL="0" lvl="1" indent="0" algn="r">
              <a:spcBef>
                <a:spcPts val="0"/>
              </a:spcBef>
              <a:buNone/>
              <a:defRPr sz="1200">
                <a:solidFill>
                  <a:schemeClr val="lt1"/>
                </a:solidFill>
                <a:latin typeface="Calibri"/>
                <a:ea typeface="Calibri"/>
                <a:cs typeface="Calibri"/>
                <a:sym typeface="Calibri"/>
              </a:defRPr>
            </a:lvl2pPr>
            <a:lvl3pPr marL="0" lvl="2" indent="0" algn="r">
              <a:spcBef>
                <a:spcPts val="0"/>
              </a:spcBef>
              <a:buNone/>
              <a:defRPr sz="1200">
                <a:solidFill>
                  <a:schemeClr val="lt1"/>
                </a:solidFill>
                <a:latin typeface="Calibri"/>
                <a:ea typeface="Calibri"/>
                <a:cs typeface="Calibri"/>
                <a:sym typeface="Calibri"/>
              </a:defRPr>
            </a:lvl3pPr>
            <a:lvl4pPr marL="0" lvl="3" indent="0" algn="r">
              <a:spcBef>
                <a:spcPts val="0"/>
              </a:spcBef>
              <a:buNone/>
              <a:defRPr sz="1200">
                <a:solidFill>
                  <a:schemeClr val="lt1"/>
                </a:solidFill>
                <a:latin typeface="Calibri"/>
                <a:ea typeface="Calibri"/>
                <a:cs typeface="Calibri"/>
                <a:sym typeface="Calibri"/>
              </a:defRPr>
            </a:lvl4pPr>
            <a:lvl5pPr marL="0" lvl="4" indent="0" algn="r">
              <a:spcBef>
                <a:spcPts val="0"/>
              </a:spcBef>
              <a:buNone/>
              <a:defRPr sz="1200">
                <a:solidFill>
                  <a:schemeClr val="lt1"/>
                </a:solidFill>
                <a:latin typeface="Calibri"/>
                <a:ea typeface="Calibri"/>
                <a:cs typeface="Calibri"/>
                <a:sym typeface="Calibri"/>
              </a:defRPr>
            </a:lvl5pPr>
            <a:lvl6pPr marL="0" lvl="5" indent="0" algn="r">
              <a:spcBef>
                <a:spcPts val="0"/>
              </a:spcBef>
              <a:buNone/>
              <a:defRPr sz="1200">
                <a:solidFill>
                  <a:schemeClr val="lt1"/>
                </a:solidFill>
                <a:latin typeface="Calibri"/>
                <a:ea typeface="Calibri"/>
                <a:cs typeface="Calibri"/>
                <a:sym typeface="Calibri"/>
              </a:defRPr>
            </a:lvl6pPr>
            <a:lvl7pPr marL="0" lvl="6" indent="0" algn="r">
              <a:spcBef>
                <a:spcPts val="0"/>
              </a:spcBef>
              <a:buNone/>
              <a:defRPr sz="1200">
                <a:solidFill>
                  <a:schemeClr val="lt1"/>
                </a:solidFill>
                <a:latin typeface="Calibri"/>
                <a:ea typeface="Calibri"/>
                <a:cs typeface="Calibri"/>
                <a:sym typeface="Calibri"/>
              </a:defRPr>
            </a:lvl7pPr>
            <a:lvl8pPr marL="0" lvl="7" indent="0" algn="r">
              <a:spcBef>
                <a:spcPts val="0"/>
              </a:spcBef>
              <a:buNone/>
              <a:defRPr sz="1200">
                <a:solidFill>
                  <a:schemeClr val="lt1"/>
                </a:solidFill>
                <a:latin typeface="Calibri"/>
                <a:ea typeface="Calibri"/>
                <a:cs typeface="Calibri"/>
                <a:sym typeface="Calibri"/>
              </a:defRPr>
            </a:lvl8pPr>
            <a:lvl9pPr marL="0" lvl="8" indent="0" algn="r">
              <a:spcBef>
                <a:spcPts val="0"/>
              </a:spcBef>
              <a:buNone/>
              <a:defRPr sz="12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Google Shape;56;p4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4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4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Calibri"/>
                <a:ea typeface="Calibri"/>
                <a:cs typeface="Calibri"/>
                <a:sym typeface="Calibri"/>
              </a:defRPr>
            </a:lvl1pPr>
            <a:lvl2pPr marL="0" lvl="1" indent="0" algn="r">
              <a:spcBef>
                <a:spcPts val="0"/>
              </a:spcBef>
              <a:buNone/>
              <a:defRPr sz="1200">
                <a:solidFill>
                  <a:schemeClr val="lt1"/>
                </a:solidFill>
                <a:latin typeface="Calibri"/>
                <a:ea typeface="Calibri"/>
                <a:cs typeface="Calibri"/>
                <a:sym typeface="Calibri"/>
              </a:defRPr>
            </a:lvl2pPr>
            <a:lvl3pPr marL="0" lvl="2" indent="0" algn="r">
              <a:spcBef>
                <a:spcPts val="0"/>
              </a:spcBef>
              <a:buNone/>
              <a:defRPr sz="1200">
                <a:solidFill>
                  <a:schemeClr val="lt1"/>
                </a:solidFill>
                <a:latin typeface="Calibri"/>
                <a:ea typeface="Calibri"/>
                <a:cs typeface="Calibri"/>
                <a:sym typeface="Calibri"/>
              </a:defRPr>
            </a:lvl3pPr>
            <a:lvl4pPr marL="0" lvl="3" indent="0" algn="r">
              <a:spcBef>
                <a:spcPts val="0"/>
              </a:spcBef>
              <a:buNone/>
              <a:defRPr sz="1200">
                <a:solidFill>
                  <a:schemeClr val="lt1"/>
                </a:solidFill>
                <a:latin typeface="Calibri"/>
                <a:ea typeface="Calibri"/>
                <a:cs typeface="Calibri"/>
                <a:sym typeface="Calibri"/>
              </a:defRPr>
            </a:lvl4pPr>
            <a:lvl5pPr marL="0" lvl="4" indent="0" algn="r">
              <a:spcBef>
                <a:spcPts val="0"/>
              </a:spcBef>
              <a:buNone/>
              <a:defRPr sz="1200">
                <a:solidFill>
                  <a:schemeClr val="lt1"/>
                </a:solidFill>
                <a:latin typeface="Calibri"/>
                <a:ea typeface="Calibri"/>
                <a:cs typeface="Calibri"/>
                <a:sym typeface="Calibri"/>
              </a:defRPr>
            </a:lvl5pPr>
            <a:lvl6pPr marL="0" lvl="5" indent="0" algn="r">
              <a:spcBef>
                <a:spcPts val="0"/>
              </a:spcBef>
              <a:buNone/>
              <a:defRPr sz="1200">
                <a:solidFill>
                  <a:schemeClr val="lt1"/>
                </a:solidFill>
                <a:latin typeface="Calibri"/>
                <a:ea typeface="Calibri"/>
                <a:cs typeface="Calibri"/>
                <a:sym typeface="Calibri"/>
              </a:defRPr>
            </a:lvl6pPr>
            <a:lvl7pPr marL="0" lvl="6" indent="0" algn="r">
              <a:spcBef>
                <a:spcPts val="0"/>
              </a:spcBef>
              <a:buNone/>
              <a:defRPr sz="1200">
                <a:solidFill>
                  <a:schemeClr val="lt1"/>
                </a:solidFill>
                <a:latin typeface="Calibri"/>
                <a:ea typeface="Calibri"/>
                <a:cs typeface="Calibri"/>
                <a:sym typeface="Calibri"/>
              </a:defRPr>
            </a:lvl7pPr>
            <a:lvl8pPr marL="0" lvl="7" indent="0" algn="r">
              <a:spcBef>
                <a:spcPts val="0"/>
              </a:spcBef>
              <a:buNone/>
              <a:defRPr sz="1200">
                <a:solidFill>
                  <a:schemeClr val="lt1"/>
                </a:solidFill>
                <a:latin typeface="Calibri"/>
                <a:ea typeface="Calibri"/>
                <a:cs typeface="Calibri"/>
                <a:sym typeface="Calibri"/>
              </a:defRPr>
            </a:lvl8pPr>
            <a:lvl9pPr marL="0" lvl="8" indent="0" algn="r">
              <a:spcBef>
                <a:spcPts val="0"/>
              </a:spcBef>
              <a:buNone/>
              <a:defRPr sz="12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43"/>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1" name="Google Shape;61;p43"/>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lt1"/>
              </a:buClr>
              <a:buSzPts val="3200"/>
              <a:buChar char="•"/>
              <a:defRPr sz="3200"/>
            </a:lvl1pPr>
            <a:lvl2pPr marL="914400" lvl="1" indent="-406400" algn="l">
              <a:spcBef>
                <a:spcPts val="560"/>
              </a:spcBef>
              <a:spcAft>
                <a:spcPts val="0"/>
              </a:spcAft>
              <a:buClr>
                <a:schemeClr val="lt1"/>
              </a:buClr>
              <a:buSzPts val="2800"/>
              <a:buChar char="–"/>
              <a:defRPr sz="2800"/>
            </a:lvl2pPr>
            <a:lvl3pPr marL="1371600" lvl="2" indent="-381000" algn="l">
              <a:spcBef>
                <a:spcPts val="480"/>
              </a:spcBef>
              <a:spcAft>
                <a:spcPts val="0"/>
              </a:spcAft>
              <a:buClr>
                <a:schemeClr val="lt1"/>
              </a:buClr>
              <a:buSzPts val="2400"/>
              <a:buChar char="•"/>
              <a:defRPr sz="2400"/>
            </a:lvl3pPr>
            <a:lvl4pPr marL="1828800" lvl="3" indent="-355600" algn="l">
              <a:spcBef>
                <a:spcPts val="400"/>
              </a:spcBef>
              <a:spcAft>
                <a:spcPts val="0"/>
              </a:spcAft>
              <a:buClr>
                <a:schemeClr val="lt1"/>
              </a:buClr>
              <a:buSzPts val="2000"/>
              <a:buChar char="–"/>
              <a:defRPr sz="2000"/>
            </a:lvl4pPr>
            <a:lvl5pPr marL="2286000" lvl="4" indent="-355600" algn="l">
              <a:spcBef>
                <a:spcPts val="400"/>
              </a:spcBef>
              <a:spcAft>
                <a:spcPts val="0"/>
              </a:spcAft>
              <a:buClr>
                <a:schemeClr val="lt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2" name="Google Shape;62;p43"/>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lt1"/>
              </a:buClr>
              <a:buSzPts val="1400"/>
              <a:buNone/>
              <a:defRPr sz="1400"/>
            </a:lvl1pPr>
            <a:lvl2pPr marL="914400" lvl="1" indent="-228600" algn="l">
              <a:spcBef>
                <a:spcPts val="240"/>
              </a:spcBef>
              <a:spcAft>
                <a:spcPts val="0"/>
              </a:spcAft>
              <a:buClr>
                <a:schemeClr val="lt1"/>
              </a:buClr>
              <a:buSzPts val="1200"/>
              <a:buNone/>
              <a:defRPr sz="1200"/>
            </a:lvl2pPr>
            <a:lvl3pPr marL="1371600" lvl="2" indent="-228600" algn="l">
              <a:spcBef>
                <a:spcPts val="200"/>
              </a:spcBef>
              <a:spcAft>
                <a:spcPts val="0"/>
              </a:spcAft>
              <a:buClr>
                <a:schemeClr val="lt1"/>
              </a:buClr>
              <a:buSzPts val="1000"/>
              <a:buNone/>
              <a:defRPr sz="1000"/>
            </a:lvl3pPr>
            <a:lvl4pPr marL="1828800" lvl="3" indent="-228600" algn="l">
              <a:spcBef>
                <a:spcPts val="180"/>
              </a:spcBef>
              <a:spcAft>
                <a:spcPts val="0"/>
              </a:spcAft>
              <a:buClr>
                <a:schemeClr val="lt1"/>
              </a:buClr>
              <a:buSzPts val="900"/>
              <a:buNone/>
              <a:defRPr sz="900"/>
            </a:lvl4pPr>
            <a:lvl5pPr marL="2286000" lvl="4" indent="-228600" algn="l">
              <a:spcBef>
                <a:spcPts val="180"/>
              </a:spcBef>
              <a:spcAft>
                <a:spcPts val="0"/>
              </a:spcAft>
              <a:buClr>
                <a:schemeClr val="lt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3" name="Google Shape;63;p4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4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Calibri"/>
                <a:ea typeface="Calibri"/>
                <a:cs typeface="Calibri"/>
                <a:sym typeface="Calibri"/>
              </a:defRPr>
            </a:lvl1pPr>
            <a:lvl2pPr marL="0" lvl="1" indent="0" algn="r">
              <a:spcBef>
                <a:spcPts val="0"/>
              </a:spcBef>
              <a:buNone/>
              <a:defRPr sz="1200">
                <a:solidFill>
                  <a:schemeClr val="lt1"/>
                </a:solidFill>
                <a:latin typeface="Calibri"/>
                <a:ea typeface="Calibri"/>
                <a:cs typeface="Calibri"/>
                <a:sym typeface="Calibri"/>
              </a:defRPr>
            </a:lvl2pPr>
            <a:lvl3pPr marL="0" lvl="2" indent="0" algn="r">
              <a:spcBef>
                <a:spcPts val="0"/>
              </a:spcBef>
              <a:buNone/>
              <a:defRPr sz="1200">
                <a:solidFill>
                  <a:schemeClr val="lt1"/>
                </a:solidFill>
                <a:latin typeface="Calibri"/>
                <a:ea typeface="Calibri"/>
                <a:cs typeface="Calibri"/>
                <a:sym typeface="Calibri"/>
              </a:defRPr>
            </a:lvl3pPr>
            <a:lvl4pPr marL="0" lvl="3" indent="0" algn="r">
              <a:spcBef>
                <a:spcPts val="0"/>
              </a:spcBef>
              <a:buNone/>
              <a:defRPr sz="1200">
                <a:solidFill>
                  <a:schemeClr val="lt1"/>
                </a:solidFill>
                <a:latin typeface="Calibri"/>
                <a:ea typeface="Calibri"/>
                <a:cs typeface="Calibri"/>
                <a:sym typeface="Calibri"/>
              </a:defRPr>
            </a:lvl4pPr>
            <a:lvl5pPr marL="0" lvl="4" indent="0" algn="r">
              <a:spcBef>
                <a:spcPts val="0"/>
              </a:spcBef>
              <a:buNone/>
              <a:defRPr sz="1200">
                <a:solidFill>
                  <a:schemeClr val="lt1"/>
                </a:solidFill>
                <a:latin typeface="Calibri"/>
                <a:ea typeface="Calibri"/>
                <a:cs typeface="Calibri"/>
                <a:sym typeface="Calibri"/>
              </a:defRPr>
            </a:lvl5pPr>
            <a:lvl6pPr marL="0" lvl="5" indent="0" algn="r">
              <a:spcBef>
                <a:spcPts val="0"/>
              </a:spcBef>
              <a:buNone/>
              <a:defRPr sz="1200">
                <a:solidFill>
                  <a:schemeClr val="lt1"/>
                </a:solidFill>
                <a:latin typeface="Calibri"/>
                <a:ea typeface="Calibri"/>
                <a:cs typeface="Calibri"/>
                <a:sym typeface="Calibri"/>
              </a:defRPr>
            </a:lvl6pPr>
            <a:lvl7pPr marL="0" lvl="6" indent="0" algn="r">
              <a:spcBef>
                <a:spcPts val="0"/>
              </a:spcBef>
              <a:buNone/>
              <a:defRPr sz="1200">
                <a:solidFill>
                  <a:schemeClr val="lt1"/>
                </a:solidFill>
                <a:latin typeface="Calibri"/>
                <a:ea typeface="Calibri"/>
                <a:cs typeface="Calibri"/>
                <a:sym typeface="Calibri"/>
              </a:defRPr>
            </a:lvl7pPr>
            <a:lvl8pPr marL="0" lvl="7" indent="0" algn="r">
              <a:spcBef>
                <a:spcPts val="0"/>
              </a:spcBef>
              <a:buNone/>
              <a:defRPr sz="1200">
                <a:solidFill>
                  <a:schemeClr val="lt1"/>
                </a:solidFill>
                <a:latin typeface="Calibri"/>
                <a:ea typeface="Calibri"/>
                <a:cs typeface="Calibri"/>
                <a:sym typeface="Calibri"/>
              </a:defRPr>
            </a:lvl8pPr>
            <a:lvl9pPr marL="0" lvl="8" indent="0" algn="r">
              <a:spcBef>
                <a:spcPts val="0"/>
              </a:spcBef>
              <a:buNone/>
              <a:defRPr sz="12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6"/>
        <p:cNvGrpSpPr/>
        <p:nvPr/>
      </p:nvGrpSpPr>
      <p:grpSpPr>
        <a:xfrm>
          <a:off x="0" y="0"/>
          <a:ext cx="0" cy="0"/>
          <a:chOff x="0" y="0"/>
          <a:chExt cx="0" cy="0"/>
        </a:xfrm>
      </p:grpSpPr>
      <p:sp>
        <p:nvSpPr>
          <p:cNvPr id="67" name="Google Shape;67;p44"/>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8" name="Google Shape;68;p44"/>
          <p:cNvSpPr>
            <a:spLocks noGrp="1"/>
          </p:cNvSpPr>
          <p:nvPr>
            <p:ph type="pic" idx="2"/>
          </p:nvPr>
        </p:nvSpPr>
        <p:spPr>
          <a:xfrm>
            <a:off x="1792288" y="612775"/>
            <a:ext cx="5486400" cy="4114800"/>
          </a:xfrm>
          <a:prstGeom prst="rect">
            <a:avLst/>
          </a:prstGeom>
          <a:noFill/>
          <a:ln>
            <a:noFill/>
          </a:ln>
        </p:spPr>
      </p:sp>
      <p:sp>
        <p:nvSpPr>
          <p:cNvPr id="69" name="Google Shape;69;p44"/>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lt1"/>
              </a:buClr>
              <a:buSzPts val="1400"/>
              <a:buNone/>
              <a:defRPr sz="1400"/>
            </a:lvl1pPr>
            <a:lvl2pPr marL="914400" lvl="1" indent="-228600" algn="l">
              <a:spcBef>
                <a:spcPts val="240"/>
              </a:spcBef>
              <a:spcAft>
                <a:spcPts val="0"/>
              </a:spcAft>
              <a:buClr>
                <a:schemeClr val="lt1"/>
              </a:buClr>
              <a:buSzPts val="1200"/>
              <a:buNone/>
              <a:defRPr sz="1200"/>
            </a:lvl2pPr>
            <a:lvl3pPr marL="1371600" lvl="2" indent="-228600" algn="l">
              <a:spcBef>
                <a:spcPts val="200"/>
              </a:spcBef>
              <a:spcAft>
                <a:spcPts val="0"/>
              </a:spcAft>
              <a:buClr>
                <a:schemeClr val="lt1"/>
              </a:buClr>
              <a:buSzPts val="1000"/>
              <a:buNone/>
              <a:defRPr sz="1000"/>
            </a:lvl3pPr>
            <a:lvl4pPr marL="1828800" lvl="3" indent="-228600" algn="l">
              <a:spcBef>
                <a:spcPts val="180"/>
              </a:spcBef>
              <a:spcAft>
                <a:spcPts val="0"/>
              </a:spcAft>
              <a:buClr>
                <a:schemeClr val="lt1"/>
              </a:buClr>
              <a:buSzPts val="900"/>
              <a:buNone/>
              <a:defRPr sz="900"/>
            </a:lvl4pPr>
            <a:lvl5pPr marL="2286000" lvl="4" indent="-228600" algn="l">
              <a:spcBef>
                <a:spcPts val="180"/>
              </a:spcBef>
              <a:spcAft>
                <a:spcPts val="0"/>
              </a:spcAft>
              <a:buClr>
                <a:schemeClr val="lt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0" name="Google Shape;70;p4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4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Calibri"/>
                <a:ea typeface="Calibri"/>
                <a:cs typeface="Calibri"/>
                <a:sym typeface="Calibri"/>
              </a:defRPr>
            </a:lvl1pPr>
            <a:lvl2pPr marL="0" lvl="1" indent="0" algn="r">
              <a:spcBef>
                <a:spcPts val="0"/>
              </a:spcBef>
              <a:buNone/>
              <a:defRPr sz="1200">
                <a:solidFill>
                  <a:schemeClr val="lt1"/>
                </a:solidFill>
                <a:latin typeface="Calibri"/>
                <a:ea typeface="Calibri"/>
                <a:cs typeface="Calibri"/>
                <a:sym typeface="Calibri"/>
              </a:defRPr>
            </a:lvl2pPr>
            <a:lvl3pPr marL="0" lvl="2" indent="0" algn="r">
              <a:spcBef>
                <a:spcPts val="0"/>
              </a:spcBef>
              <a:buNone/>
              <a:defRPr sz="1200">
                <a:solidFill>
                  <a:schemeClr val="lt1"/>
                </a:solidFill>
                <a:latin typeface="Calibri"/>
                <a:ea typeface="Calibri"/>
                <a:cs typeface="Calibri"/>
                <a:sym typeface="Calibri"/>
              </a:defRPr>
            </a:lvl3pPr>
            <a:lvl4pPr marL="0" lvl="3" indent="0" algn="r">
              <a:spcBef>
                <a:spcPts val="0"/>
              </a:spcBef>
              <a:buNone/>
              <a:defRPr sz="1200">
                <a:solidFill>
                  <a:schemeClr val="lt1"/>
                </a:solidFill>
                <a:latin typeface="Calibri"/>
                <a:ea typeface="Calibri"/>
                <a:cs typeface="Calibri"/>
                <a:sym typeface="Calibri"/>
              </a:defRPr>
            </a:lvl4pPr>
            <a:lvl5pPr marL="0" lvl="4" indent="0" algn="r">
              <a:spcBef>
                <a:spcPts val="0"/>
              </a:spcBef>
              <a:buNone/>
              <a:defRPr sz="1200">
                <a:solidFill>
                  <a:schemeClr val="lt1"/>
                </a:solidFill>
                <a:latin typeface="Calibri"/>
                <a:ea typeface="Calibri"/>
                <a:cs typeface="Calibri"/>
                <a:sym typeface="Calibri"/>
              </a:defRPr>
            </a:lvl5pPr>
            <a:lvl6pPr marL="0" lvl="5" indent="0" algn="r">
              <a:spcBef>
                <a:spcPts val="0"/>
              </a:spcBef>
              <a:buNone/>
              <a:defRPr sz="1200">
                <a:solidFill>
                  <a:schemeClr val="lt1"/>
                </a:solidFill>
                <a:latin typeface="Calibri"/>
                <a:ea typeface="Calibri"/>
                <a:cs typeface="Calibri"/>
                <a:sym typeface="Calibri"/>
              </a:defRPr>
            </a:lvl6pPr>
            <a:lvl7pPr marL="0" lvl="6" indent="0" algn="r">
              <a:spcBef>
                <a:spcPts val="0"/>
              </a:spcBef>
              <a:buNone/>
              <a:defRPr sz="1200">
                <a:solidFill>
                  <a:schemeClr val="lt1"/>
                </a:solidFill>
                <a:latin typeface="Calibri"/>
                <a:ea typeface="Calibri"/>
                <a:cs typeface="Calibri"/>
                <a:sym typeface="Calibri"/>
              </a:defRPr>
            </a:lvl7pPr>
            <a:lvl8pPr marL="0" lvl="7" indent="0" algn="r">
              <a:spcBef>
                <a:spcPts val="0"/>
              </a:spcBef>
              <a:buNone/>
              <a:defRPr sz="1200">
                <a:solidFill>
                  <a:schemeClr val="lt1"/>
                </a:solidFill>
                <a:latin typeface="Calibri"/>
                <a:ea typeface="Calibri"/>
                <a:cs typeface="Calibri"/>
                <a:sym typeface="Calibri"/>
              </a:defRPr>
            </a:lvl8pPr>
            <a:lvl9pPr marL="0" lvl="8" indent="0" algn="r">
              <a:spcBef>
                <a:spcPts val="0"/>
              </a:spcBef>
              <a:buNone/>
              <a:defRPr sz="12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3"/>
        <p:cNvGrpSpPr/>
        <p:nvPr/>
      </p:nvGrpSpPr>
      <p:grpSpPr>
        <a:xfrm>
          <a:off x="0" y="0"/>
          <a:ext cx="0" cy="0"/>
          <a:chOff x="0" y="0"/>
          <a:chExt cx="0" cy="0"/>
        </a:xfrm>
      </p:grpSpPr>
      <p:sp>
        <p:nvSpPr>
          <p:cNvPr id="74" name="Google Shape;74;p45"/>
          <p:cNvSpPr txBox="1">
            <a:spLocks noGrp="1"/>
          </p:cNvSpPr>
          <p:nvPr>
            <p:ph type="title"/>
          </p:nvPr>
        </p:nvSpPr>
        <p:spPr>
          <a:xfrm>
            <a:off x="457200" y="-46038"/>
            <a:ext cx="8229600" cy="1143001"/>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5" name="Google Shape;75;p45"/>
          <p:cNvSpPr txBox="1">
            <a:spLocks noGrp="1"/>
          </p:cNvSpPr>
          <p:nvPr>
            <p:ph type="body" idx="1"/>
          </p:nvPr>
        </p:nvSpPr>
        <p:spPr>
          <a:xfrm rot="5400000">
            <a:off x="2309019" y="-386556"/>
            <a:ext cx="4525962"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lt1"/>
              </a:buClr>
              <a:buSzPts val="1800"/>
              <a:buChar char="•"/>
              <a:defRPr/>
            </a:lvl1pPr>
            <a:lvl2pPr marL="914400" lvl="1" indent="-342900" algn="l">
              <a:spcBef>
                <a:spcPts val="360"/>
              </a:spcBef>
              <a:spcAft>
                <a:spcPts val="0"/>
              </a:spcAft>
              <a:buClr>
                <a:schemeClr val="lt1"/>
              </a:buClr>
              <a:buSzPts val="1800"/>
              <a:buChar char="–"/>
              <a:defRPr/>
            </a:lvl2pPr>
            <a:lvl3pPr marL="1371600" lvl="2" indent="-342900" algn="l">
              <a:spcBef>
                <a:spcPts val="360"/>
              </a:spcBef>
              <a:spcAft>
                <a:spcPts val="0"/>
              </a:spcAft>
              <a:buClr>
                <a:schemeClr val="lt1"/>
              </a:buClr>
              <a:buSzPts val="1800"/>
              <a:buChar char="•"/>
              <a:defRPr/>
            </a:lvl3pPr>
            <a:lvl4pPr marL="1828800" lvl="3" indent="-342900" algn="l">
              <a:spcBef>
                <a:spcPts val="360"/>
              </a:spcBef>
              <a:spcAft>
                <a:spcPts val="0"/>
              </a:spcAft>
              <a:buClr>
                <a:schemeClr val="lt1"/>
              </a:buClr>
              <a:buSzPts val="1800"/>
              <a:buChar char="–"/>
              <a:defRPr/>
            </a:lvl4pPr>
            <a:lvl5pPr marL="2286000" lvl="4" indent="-342900" algn="l">
              <a:spcBef>
                <a:spcPts val="360"/>
              </a:spcBef>
              <a:spcAft>
                <a:spcPts val="0"/>
              </a:spcAft>
              <a:buClr>
                <a:schemeClr val="lt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6" name="Google Shape;76;p4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4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Calibri"/>
                <a:ea typeface="Calibri"/>
                <a:cs typeface="Calibri"/>
                <a:sym typeface="Calibri"/>
              </a:defRPr>
            </a:lvl1pPr>
            <a:lvl2pPr marL="0" lvl="1" indent="0" algn="r">
              <a:spcBef>
                <a:spcPts val="0"/>
              </a:spcBef>
              <a:buNone/>
              <a:defRPr sz="1200">
                <a:solidFill>
                  <a:schemeClr val="lt1"/>
                </a:solidFill>
                <a:latin typeface="Calibri"/>
                <a:ea typeface="Calibri"/>
                <a:cs typeface="Calibri"/>
                <a:sym typeface="Calibri"/>
              </a:defRPr>
            </a:lvl2pPr>
            <a:lvl3pPr marL="0" lvl="2" indent="0" algn="r">
              <a:spcBef>
                <a:spcPts val="0"/>
              </a:spcBef>
              <a:buNone/>
              <a:defRPr sz="1200">
                <a:solidFill>
                  <a:schemeClr val="lt1"/>
                </a:solidFill>
                <a:latin typeface="Calibri"/>
                <a:ea typeface="Calibri"/>
                <a:cs typeface="Calibri"/>
                <a:sym typeface="Calibri"/>
              </a:defRPr>
            </a:lvl3pPr>
            <a:lvl4pPr marL="0" lvl="3" indent="0" algn="r">
              <a:spcBef>
                <a:spcPts val="0"/>
              </a:spcBef>
              <a:buNone/>
              <a:defRPr sz="1200">
                <a:solidFill>
                  <a:schemeClr val="lt1"/>
                </a:solidFill>
                <a:latin typeface="Calibri"/>
                <a:ea typeface="Calibri"/>
                <a:cs typeface="Calibri"/>
                <a:sym typeface="Calibri"/>
              </a:defRPr>
            </a:lvl4pPr>
            <a:lvl5pPr marL="0" lvl="4" indent="0" algn="r">
              <a:spcBef>
                <a:spcPts val="0"/>
              </a:spcBef>
              <a:buNone/>
              <a:defRPr sz="1200">
                <a:solidFill>
                  <a:schemeClr val="lt1"/>
                </a:solidFill>
                <a:latin typeface="Calibri"/>
                <a:ea typeface="Calibri"/>
                <a:cs typeface="Calibri"/>
                <a:sym typeface="Calibri"/>
              </a:defRPr>
            </a:lvl5pPr>
            <a:lvl6pPr marL="0" lvl="5" indent="0" algn="r">
              <a:spcBef>
                <a:spcPts val="0"/>
              </a:spcBef>
              <a:buNone/>
              <a:defRPr sz="1200">
                <a:solidFill>
                  <a:schemeClr val="lt1"/>
                </a:solidFill>
                <a:latin typeface="Calibri"/>
                <a:ea typeface="Calibri"/>
                <a:cs typeface="Calibri"/>
                <a:sym typeface="Calibri"/>
              </a:defRPr>
            </a:lvl6pPr>
            <a:lvl7pPr marL="0" lvl="6" indent="0" algn="r">
              <a:spcBef>
                <a:spcPts val="0"/>
              </a:spcBef>
              <a:buNone/>
              <a:defRPr sz="1200">
                <a:solidFill>
                  <a:schemeClr val="lt1"/>
                </a:solidFill>
                <a:latin typeface="Calibri"/>
                <a:ea typeface="Calibri"/>
                <a:cs typeface="Calibri"/>
                <a:sym typeface="Calibri"/>
              </a:defRPr>
            </a:lvl7pPr>
            <a:lvl8pPr marL="0" lvl="7" indent="0" algn="r">
              <a:spcBef>
                <a:spcPts val="0"/>
              </a:spcBef>
              <a:buNone/>
              <a:defRPr sz="1200">
                <a:solidFill>
                  <a:schemeClr val="lt1"/>
                </a:solidFill>
                <a:latin typeface="Calibri"/>
                <a:ea typeface="Calibri"/>
                <a:cs typeface="Calibri"/>
                <a:sym typeface="Calibri"/>
              </a:defRPr>
            </a:lvl8pPr>
            <a:lvl9pPr marL="0" lvl="8" indent="0" algn="r">
              <a:spcBef>
                <a:spcPts val="0"/>
              </a:spcBef>
              <a:buNone/>
              <a:defRPr sz="12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35" descr="Mandt_SOO-DOH-Presentation_NO-TEXT_5.jpg"/>
          <p:cNvPicPr preferRelativeResize="0"/>
          <p:nvPr/>
        </p:nvPicPr>
        <p:blipFill rotWithShape="1">
          <a:blip r:embed="rId12">
            <a:alphaModFix/>
          </a:blip>
          <a:srcRect/>
          <a:stretch/>
        </p:blipFill>
        <p:spPr>
          <a:xfrm>
            <a:off x="0" y="0"/>
            <a:ext cx="9144000" cy="6858000"/>
          </a:xfrm>
          <a:prstGeom prst="rect">
            <a:avLst/>
          </a:prstGeom>
          <a:noFill/>
          <a:ln>
            <a:noFill/>
          </a:ln>
        </p:spPr>
      </p:pic>
      <p:sp>
        <p:nvSpPr>
          <p:cNvPr id="11" name="Google Shape;11;p35"/>
          <p:cNvSpPr txBox="1">
            <a:spLocks noGrp="1"/>
          </p:cNvSpPr>
          <p:nvPr>
            <p:ph type="title"/>
          </p:nvPr>
        </p:nvSpPr>
        <p:spPr>
          <a:xfrm>
            <a:off x="457200" y="-46038"/>
            <a:ext cx="8229600" cy="1143001"/>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1pPr>
            <a:lvl2pPr marR="0" lvl="1"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2pPr>
            <a:lvl3pPr marR="0" lvl="2"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3pPr>
            <a:lvl4pPr marR="0" lvl="3"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4pPr>
            <a:lvl5pPr marR="0" lvl="4" algn="ctr" rtl="0">
              <a:spcBef>
                <a:spcPts val="0"/>
              </a:spcBef>
              <a:spcAft>
                <a:spcPts val="0"/>
              </a:spcAft>
              <a:buSzPts val="1400"/>
              <a:buNone/>
              <a:defRPr sz="3600" b="0" i="0" u="none" strike="noStrike" cap="none">
                <a:solidFill>
                  <a:schemeClr val="lt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9pPr>
          </a:lstStyle>
          <a:p>
            <a:endParaRPr/>
          </a:p>
        </p:txBody>
      </p:sp>
      <p:sp>
        <p:nvSpPr>
          <p:cNvPr id="12" name="Google Shape;12;p35"/>
          <p:cNvSpPr txBox="1">
            <a:spLocks noGrp="1"/>
          </p:cNvSpPr>
          <p:nvPr>
            <p:ph type="body" idx="1"/>
          </p:nvPr>
        </p:nvSpPr>
        <p:spPr>
          <a:xfrm>
            <a:off x="457200" y="1465263"/>
            <a:ext cx="8229600" cy="4525962"/>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lt1"/>
              </a:buClr>
              <a:buSzPts val="3200"/>
              <a:buFont typeface="Arial"/>
              <a:buChar char="•"/>
              <a:defRPr sz="3200" b="0" i="0" u="none" strike="noStrike" cap="none">
                <a:solidFill>
                  <a:schemeClr val="lt1"/>
                </a:solidFill>
                <a:latin typeface="Calibri"/>
                <a:ea typeface="Calibri"/>
                <a:cs typeface="Calibri"/>
                <a:sym typeface="Calibri"/>
              </a:defRPr>
            </a:lvl1pPr>
            <a:lvl2pPr marL="914400" marR="0" lvl="1" indent="-406400" algn="l" rtl="0">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381000" algn="l" rtl="0">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828800" marR="0" lvl="3"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L="2286000" marR="0" lvl="4" indent="-355600"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 name="Google Shape;13;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
          <p:cNvSpPr txBox="1">
            <a:spLocks noGrp="1"/>
          </p:cNvSpPr>
          <p:nvPr>
            <p:ph type="ctrTitle"/>
          </p:nvPr>
        </p:nvSpPr>
        <p:spPr>
          <a:xfrm>
            <a:off x="456921" y="1143002"/>
            <a:ext cx="8262538" cy="17526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2800" dirty="0"/>
              <a:t>Peer Stakeholder-Product Validation Review (PS-PVR)</a:t>
            </a:r>
            <a:br>
              <a:rPr lang="en-US" sz="2800" dirty="0"/>
            </a:br>
            <a:r>
              <a:rPr lang="en-US" sz="2800" dirty="0"/>
              <a:t>GOES-19 GMAG L1B Provisional Certification</a:t>
            </a:r>
            <a:br>
              <a:rPr lang="en-US" sz="2800" dirty="0"/>
            </a:br>
            <a:r>
              <a:rPr lang="en-US" sz="2800" dirty="0"/>
              <a:t>User Perspective</a:t>
            </a:r>
            <a:endParaRPr sz="2800" dirty="0"/>
          </a:p>
        </p:txBody>
      </p:sp>
      <p:sp>
        <p:nvSpPr>
          <p:cNvPr id="91" name="Google Shape;91;p1"/>
          <p:cNvSpPr txBox="1">
            <a:spLocks noGrp="1"/>
          </p:cNvSpPr>
          <p:nvPr>
            <p:ph type="subTitle" idx="1"/>
          </p:nvPr>
        </p:nvSpPr>
        <p:spPr>
          <a:xfrm>
            <a:off x="1108586" y="3359371"/>
            <a:ext cx="6926827" cy="17526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2000"/>
              <a:buNone/>
            </a:pPr>
            <a:r>
              <a:rPr lang="en-US" sz="2000" dirty="0">
                <a:solidFill>
                  <a:schemeClr val="lt1"/>
                </a:solidFill>
              </a:rPr>
              <a:t>01/24/2025</a:t>
            </a:r>
            <a:endParaRPr dirty="0"/>
          </a:p>
          <a:p>
            <a:pPr marL="0" lvl="0" indent="0" algn="ctr" rtl="0">
              <a:lnSpc>
                <a:spcPct val="90000"/>
              </a:lnSpc>
              <a:spcBef>
                <a:spcPts val="0"/>
              </a:spcBef>
              <a:spcAft>
                <a:spcPts val="0"/>
              </a:spcAft>
              <a:buClr>
                <a:schemeClr val="dk1"/>
              </a:buClr>
              <a:buSzPts val="2000"/>
              <a:buNone/>
            </a:pPr>
            <a:r>
              <a:rPr lang="en-US" sz="2000" dirty="0">
                <a:solidFill>
                  <a:schemeClr val="lt1"/>
                </a:solidFill>
              </a:rPr>
              <a:t>NOAA NWS Space Weather Prediction Center (SWPC)</a:t>
            </a:r>
            <a:endParaRPr dirty="0"/>
          </a:p>
          <a:p>
            <a:pPr marL="0" lvl="0" indent="0" algn="ctr" rtl="0">
              <a:lnSpc>
                <a:spcPct val="90000"/>
              </a:lnSpc>
              <a:spcBef>
                <a:spcPts val="0"/>
              </a:spcBef>
              <a:spcAft>
                <a:spcPts val="0"/>
              </a:spcAft>
              <a:buClr>
                <a:schemeClr val="dk1"/>
              </a:buClr>
              <a:buSzPts val="2000"/>
              <a:buNone/>
            </a:pPr>
            <a:r>
              <a:rPr lang="en-US" sz="2000" dirty="0">
                <a:solidFill>
                  <a:schemeClr val="lt1"/>
                </a:solidFill>
              </a:rPr>
              <a:t>Howard Singer</a:t>
            </a:r>
            <a:endParaRPr sz="2800" i="1" dirty="0">
              <a:solidFill>
                <a:schemeClr val="lt1"/>
              </a:solidFill>
            </a:endParaRPr>
          </a:p>
        </p:txBody>
      </p:sp>
      <p:sp>
        <p:nvSpPr>
          <p:cNvPr id="92" name="Google Shape;92;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a:t>
            </a:fld>
            <a:endParaRPr/>
          </a:p>
        </p:txBody>
      </p:sp>
      <p:sp>
        <p:nvSpPr>
          <p:cNvPr id="93" name="Google Shape;93;p1"/>
          <p:cNvSpPr txBox="1"/>
          <p:nvPr/>
        </p:nvSpPr>
        <p:spPr>
          <a:xfrm>
            <a:off x="528046" y="5227705"/>
            <a:ext cx="8174994" cy="97458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0" i="0" u="none" strike="noStrike" cap="none" dirty="0">
                <a:solidFill>
                  <a:schemeClr val="lt2"/>
                </a:solidFill>
                <a:latin typeface="Calibri"/>
                <a:ea typeface="Calibri"/>
                <a:cs typeface="Calibri"/>
                <a:sym typeface="Calibri"/>
              </a:rPr>
              <a:t>Acknowledgements: </a:t>
            </a:r>
            <a:endParaRPr dirty="0"/>
          </a:p>
          <a:p>
            <a:pPr lvl="0" algn="ctr">
              <a:spcBef>
                <a:spcPts val="400"/>
              </a:spcBef>
              <a:buClr>
                <a:schemeClr val="lt1"/>
              </a:buClr>
              <a:buSzPts val="2000"/>
            </a:pPr>
            <a:r>
              <a:rPr lang="en-US" sz="1800" dirty="0">
                <a:solidFill>
                  <a:schemeClr val="lt1"/>
                </a:solidFill>
              </a:rPr>
              <a:t>NCEI Space Weather Group and all the Organizations and People contributing to the GOES-19 Magnetic Field Observations</a:t>
            </a:r>
            <a:endParaRPr lang="en-US" sz="1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1" name="Google Shape;101;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sp>
        <p:nvSpPr>
          <p:cNvPr id="4" name="Title 1">
            <a:extLst>
              <a:ext uri="{FF2B5EF4-FFF2-40B4-BE49-F238E27FC236}">
                <a16:creationId xmlns:a16="http://schemas.microsoft.com/office/drawing/2014/main" id="{AE61EF9C-445A-8F6D-3A51-D3ACF4D2701F}"/>
              </a:ext>
            </a:extLst>
          </p:cNvPr>
          <p:cNvSpPr txBox="1">
            <a:spLocks/>
          </p:cNvSpPr>
          <p:nvPr/>
        </p:nvSpPr>
        <p:spPr>
          <a:xfrm>
            <a:off x="-1" y="250370"/>
            <a:ext cx="9144001" cy="1687287"/>
          </a:xfrm>
          <a:prstGeom prst="rect">
            <a:avLst/>
          </a:prstGeom>
          <a:noFill/>
          <a:ln>
            <a:noFill/>
          </a:ln>
        </p:spPr>
        <p:txBody>
          <a:bodyPr spcFirstLastPara="1" wrap="square" lIns="91425" tIns="45700" rIns="91425" bIns="45700" anchor="ctr" anchorCtr="0">
            <a:normAutofit fontScale="97500"/>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3600" b="0" i="0" u="none" strike="noStrike" cap="none">
                <a:solidFill>
                  <a:schemeClr val="lt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3600" b="0" i="0" u="none" strike="noStrike" cap="none">
                <a:solidFill>
                  <a:schemeClr val="lt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3600" b="0" i="0" u="none" strike="noStrike" cap="none">
                <a:solidFill>
                  <a:schemeClr val="lt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3600" b="0" i="0" u="none" strike="noStrike" cap="none">
                <a:solidFill>
                  <a:schemeClr val="lt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3600" b="0" i="0" u="none" strike="noStrike" cap="none">
                <a:solidFill>
                  <a:schemeClr val="lt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lt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lt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lt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lt1"/>
                </a:solidFill>
                <a:latin typeface="Calibri"/>
                <a:ea typeface="Calibri"/>
                <a:cs typeface="Calibri"/>
                <a:sym typeface="Calibri"/>
              </a:defRPr>
            </a:lvl9pPr>
          </a:lstStyle>
          <a:p>
            <a:r>
              <a:rPr lang="en-US" sz="2900" b="1" dirty="0"/>
              <a:t>Operational Uses of the GOES-R Series</a:t>
            </a:r>
            <a:br>
              <a:rPr lang="en-US" sz="2900" b="1" dirty="0"/>
            </a:br>
            <a:r>
              <a:rPr lang="en-US" sz="2900" b="1" dirty="0"/>
              <a:t>Magnetometer Data</a:t>
            </a:r>
            <a:br>
              <a:rPr lang="en-US" sz="2900" b="1" dirty="0"/>
            </a:br>
            <a:r>
              <a:rPr lang="en-US" sz="2200" b="1" dirty="0"/>
              <a:t>An Essential Measurement for Current and Future Space Weather Operations</a:t>
            </a:r>
          </a:p>
        </p:txBody>
      </p:sp>
      <p:sp>
        <p:nvSpPr>
          <p:cNvPr id="7" name="Rectangle 6">
            <a:extLst>
              <a:ext uri="{FF2B5EF4-FFF2-40B4-BE49-F238E27FC236}">
                <a16:creationId xmlns:a16="http://schemas.microsoft.com/office/drawing/2014/main" id="{CA605885-F3E3-2A9C-7F2E-0541A96F2589}"/>
              </a:ext>
            </a:extLst>
          </p:cNvPr>
          <p:cNvSpPr/>
          <p:nvPr/>
        </p:nvSpPr>
        <p:spPr>
          <a:xfrm>
            <a:off x="-29883" y="1937657"/>
            <a:ext cx="9173883" cy="523220"/>
          </a:xfrm>
          <a:prstGeom prst="rect">
            <a:avLst/>
          </a:prstGeom>
        </p:spPr>
        <p:txBody>
          <a:bodyPr wrap="square">
            <a:spAutoFit/>
          </a:bodyPr>
          <a:lstStyle/>
          <a:p>
            <a:pPr lvl="1" algn="ctr"/>
            <a:r>
              <a:rPr lang="en-US" b="1" dirty="0">
                <a:solidFill>
                  <a:schemeClr val="bg1"/>
                </a:solidFill>
              </a:rPr>
              <a:t>National Space Weather Action Plan identifies the geostationary magnetic field as one of the baseline observations required for space weather operations</a:t>
            </a:r>
          </a:p>
        </p:txBody>
      </p:sp>
      <p:pic>
        <p:nvPicPr>
          <p:cNvPr id="8" name="Picture 7" descr="IMG_4505.jpg">
            <a:extLst>
              <a:ext uri="{FF2B5EF4-FFF2-40B4-BE49-F238E27FC236}">
                <a16:creationId xmlns:a16="http://schemas.microsoft.com/office/drawing/2014/main" id="{C31DE9EC-916D-62B2-1930-679531F7E8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338" y="2943922"/>
            <a:ext cx="3261597" cy="2446198"/>
          </a:xfrm>
          <a:prstGeom prst="rect">
            <a:avLst/>
          </a:prstGeom>
        </p:spPr>
      </p:pic>
      <p:sp>
        <p:nvSpPr>
          <p:cNvPr id="9" name="Rectangle 8">
            <a:extLst>
              <a:ext uri="{FF2B5EF4-FFF2-40B4-BE49-F238E27FC236}">
                <a16:creationId xmlns:a16="http://schemas.microsoft.com/office/drawing/2014/main" id="{FE3ECD92-1DD0-DF3A-D4F0-624ED62241C8}"/>
              </a:ext>
            </a:extLst>
          </p:cNvPr>
          <p:cNvSpPr/>
          <p:nvPr/>
        </p:nvSpPr>
        <p:spPr>
          <a:xfrm>
            <a:off x="145290" y="5617686"/>
            <a:ext cx="3468645" cy="738664"/>
          </a:xfrm>
          <a:prstGeom prst="rect">
            <a:avLst/>
          </a:prstGeom>
        </p:spPr>
        <p:txBody>
          <a:bodyPr wrap="square">
            <a:spAutoFit/>
          </a:bodyPr>
          <a:lstStyle/>
          <a:p>
            <a:pPr lvl="1" algn="ctr"/>
            <a:r>
              <a:rPr lang="en-US" dirty="0">
                <a:solidFill>
                  <a:schemeClr val="bg1"/>
                </a:solidFill>
              </a:rPr>
              <a:t>Space Weather Prediction Center</a:t>
            </a:r>
          </a:p>
          <a:p>
            <a:pPr lvl="1" algn="ctr"/>
            <a:r>
              <a:rPr lang="en-US" dirty="0">
                <a:solidFill>
                  <a:schemeClr val="bg1"/>
                </a:solidFill>
              </a:rPr>
              <a:t>Space Weather Forecast Office</a:t>
            </a:r>
          </a:p>
          <a:p>
            <a:pPr lvl="1" algn="ctr"/>
            <a:r>
              <a:rPr lang="en-US" dirty="0">
                <a:solidFill>
                  <a:schemeClr val="bg1"/>
                </a:solidFill>
              </a:rPr>
              <a:t>GOES Magnetometer and Particle Data</a:t>
            </a:r>
          </a:p>
        </p:txBody>
      </p:sp>
      <p:pic>
        <p:nvPicPr>
          <p:cNvPr id="10" name="Picture 9">
            <a:extLst>
              <a:ext uri="{FF2B5EF4-FFF2-40B4-BE49-F238E27FC236}">
                <a16:creationId xmlns:a16="http://schemas.microsoft.com/office/drawing/2014/main" id="{2AF12D5F-487F-D657-7F76-DA00B7A169CA}"/>
              </a:ext>
            </a:extLst>
          </p:cNvPr>
          <p:cNvPicPr>
            <a:picLocks noChangeAspect="1"/>
          </p:cNvPicPr>
          <p:nvPr/>
        </p:nvPicPr>
        <p:blipFill>
          <a:blip r:embed="rId4"/>
          <a:stretch>
            <a:fillRect/>
          </a:stretch>
        </p:blipFill>
        <p:spPr>
          <a:xfrm>
            <a:off x="3870341" y="2760011"/>
            <a:ext cx="5063054" cy="2857675"/>
          </a:xfrm>
          <a:prstGeom prst="rect">
            <a:avLst/>
          </a:prstGeom>
        </p:spPr>
      </p:pic>
      <p:sp>
        <p:nvSpPr>
          <p:cNvPr id="11" name="Rectangle 10">
            <a:extLst>
              <a:ext uri="{FF2B5EF4-FFF2-40B4-BE49-F238E27FC236}">
                <a16:creationId xmlns:a16="http://schemas.microsoft.com/office/drawing/2014/main" id="{3186BE38-4973-1F3F-1B42-97FE1A9DFBD6}"/>
              </a:ext>
            </a:extLst>
          </p:cNvPr>
          <p:cNvSpPr/>
          <p:nvPr/>
        </p:nvSpPr>
        <p:spPr>
          <a:xfrm>
            <a:off x="4362651" y="5774828"/>
            <a:ext cx="4381098" cy="523220"/>
          </a:xfrm>
          <a:prstGeom prst="rect">
            <a:avLst/>
          </a:prstGeom>
        </p:spPr>
        <p:txBody>
          <a:bodyPr wrap="square">
            <a:spAutoFit/>
          </a:bodyPr>
          <a:lstStyle/>
          <a:p>
            <a:pPr lvl="1" algn="ctr"/>
            <a:r>
              <a:rPr lang="en-US" dirty="0">
                <a:solidFill>
                  <a:schemeClr val="bg1"/>
                </a:solidFill>
              </a:rPr>
              <a:t>GOES 11 Magnetometer Data</a:t>
            </a:r>
          </a:p>
          <a:p>
            <a:pPr lvl="1" algn="ctr"/>
            <a:r>
              <a:rPr lang="en-US" dirty="0">
                <a:solidFill>
                  <a:schemeClr val="bg1"/>
                </a:solidFill>
              </a:rPr>
              <a:t>Key to Understanding 8-month Galaxy 15 Outage </a:t>
            </a:r>
          </a:p>
        </p:txBody>
      </p:sp>
      <p:cxnSp>
        <p:nvCxnSpPr>
          <p:cNvPr id="13" name="Straight Arrow Connector 12">
            <a:extLst>
              <a:ext uri="{FF2B5EF4-FFF2-40B4-BE49-F238E27FC236}">
                <a16:creationId xmlns:a16="http://schemas.microsoft.com/office/drawing/2014/main" id="{B0FBE364-5944-0F91-45F2-B30071D43814}"/>
              </a:ext>
            </a:extLst>
          </p:cNvPr>
          <p:cNvCxnSpPr/>
          <p:nvPr/>
        </p:nvCxnSpPr>
        <p:spPr>
          <a:xfrm flipV="1">
            <a:off x="415384" y="4674165"/>
            <a:ext cx="1464228" cy="1035300"/>
          </a:xfrm>
          <a:prstGeom prst="straightConnector1">
            <a:avLst/>
          </a:prstGeom>
          <a:ln w="44450">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1" name="Google Shape;101;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pic>
        <p:nvPicPr>
          <p:cNvPr id="6" name="Picture 5">
            <a:extLst>
              <a:ext uri="{FF2B5EF4-FFF2-40B4-BE49-F238E27FC236}">
                <a16:creationId xmlns:a16="http://schemas.microsoft.com/office/drawing/2014/main" id="{998C16F1-78D6-8E75-4C65-94C30ED1BBD4}"/>
              </a:ext>
            </a:extLst>
          </p:cNvPr>
          <p:cNvPicPr>
            <a:picLocks noChangeAspect="1"/>
          </p:cNvPicPr>
          <p:nvPr/>
        </p:nvPicPr>
        <p:blipFill>
          <a:blip r:embed="rId3"/>
          <a:stretch>
            <a:fillRect/>
          </a:stretch>
        </p:blipFill>
        <p:spPr>
          <a:xfrm>
            <a:off x="179933" y="1544252"/>
            <a:ext cx="8766934" cy="4899182"/>
          </a:xfrm>
          <a:prstGeom prst="rect">
            <a:avLst/>
          </a:prstGeom>
        </p:spPr>
      </p:pic>
      <p:sp>
        <p:nvSpPr>
          <p:cNvPr id="8" name="TextBox 7">
            <a:extLst>
              <a:ext uri="{FF2B5EF4-FFF2-40B4-BE49-F238E27FC236}">
                <a16:creationId xmlns:a16="http://schemas.microsoft.com/office/drawing/2014/main" id="{09F6F1FF-6DB5-A459-100C-0F312282FD46}"/>
              </a:ext>
            </a:extLst>
          </p:cNvPr>
          <p:cNvSpPr txBox="1"/>
          <p:nvPr/>
        </p:nvSpPr>
        <p:spPr>
          <a:xfrm>
            <a:off x="1055914" y="26849"/>
            <a:ext cx="6814457" cy="1560427"/>
          </a:xfrm>
          <a:prstGeom prst="rect">
            <a:avLst/>
          </a:prstGeom>
          <a:noFill/>
        </p:spPr>
        <p:txBody>
          <a:bodyPr wrap="square">
            <a:spAutoFit/>
          </a:bodyPr>
          <a:lstStyle/>
          <a:p>
            <a:pPr algn="ctr" eaLnBrk="0" fontAlgn="base" hangingPunct="0">
              <a:lnSpc>
                <a:spcPct val="90000"/>
              </a:lnSpc>
              <a:spcBef>
                <a:spcPct val="0"/>
              </a:spcBef>
              <a:spcAft>
                <a:spcPct val="0"/>
              </a:spcAft>
            </a:pPr>
            <a:r>
              <a:rPr lang="en-US" sz="2200" b="1" dirty="0">
                <a:solidFill>
                  <a:schemeClr val="bg1"/>
                </a:solidFill>
                <a:latin typeface="Calibri" panose="020F0502020204030204" pitchFamily="34" charset="0"/>
                <a:cs typeface="Calibri" panose="020F0502020204030204" pitchFamily="34" charset="0"/>
              </a:rPr>
              <a:t>The GOES Magnetometer Measures all the Key Current Systems in the Magnetosphere</a:t>
            </a:r>
          </a:p>
          <a:p>
            <a:pPr algn="ctr" eaLnBrk="0" fontAlgn="base" hangingPunct="0">
              <a:lnSpc>
                <a:spcPct val="90000"/>
              </a:lnSpc>
              <a:spcBef>
                <a:spcPct val="0"/>
              </a:spcBef>
              <a:spcAft>
                <a:spcPct val="0"/>
              </a:spcAft>
            </a:pPr>
            <a:r>
              <a:rPr lang="en-US" sz="2200" b="1" dirty="0">
                <a:solidFill>
                  <a:schemeClr val="bg1"/>
                </a:solidFill>
                <a:latin typeface="Calibri" panose="020F0502020204030204" pitchFamily="34" charset="0"/>
                <a:cs typeface="Calibri" panose="020F0502020204030204" pitchFamily="34" charset="0"/>
              </a:rPr>
              <a:t> That Influence Space Weather</a:t>
            </a:r>
          </a:p>
          <a:p>
            <a:pPr algn="ctr" eaLnBrk="0" fontAlgn="base" hangingPunct="0">
              <a:lnSpc>
                <a:spcPct val="90000"/>
              </a:lnSpc>
              <a:spcBef>
                <a:spcPct val="0"/>
              </a:spcBef>
              <a:spcAft>
                <a:spcPct val="0"/>
              </a:spcAft>
            </a:pPr>
            <a:r>
              <a:rPr lang="en-US" sz="2000" b="1" dirty="0">
                <a:solidFill>
                  <a:schemeClr val="bg1"/>
                </a:solidFill>
                <a:latin typeface="Calibri" panose="020F0502020204030204" pitchFamily="34" charset="0"/>
                <a:cs typeface="Calibri" panose="020F0502020204030204" pitchFamily="34" charset="0"/>
              </a:rPr>
              <a:t>SOLAR WIND – INDUCED ELECTRIC CURRENTS</a:t>
            </a:r>
          </a:p>
          <a:p>
            <a:pPr algn="ctr" eaLnBrk="0" fontAlgn="base" hangingPunct="0">
              <a:lnSpc>
                <a:spcPct val="90000"/>
              </a:lnSpc>
              <a:spcBef>
                <a:spcPct val="0"/>
              </a:spcBef>
              <a:spcAft>
                <a:spcPct val="0"/>
              </a:spcAft>
            </a:pPr>
            <a:r>
              <a:rPr lang="en-US" sz="2000" b="1" dirty="0">
                <a:solidFill>
                  <a:schemeClr val="bg1"/>
                </a:solidFill>
                <a:latin typeface="Calibri" panose="020F0502020204030204" pitchFamily="34" charset="0"/>
                <a:cs typeface="Calibri" panose="020F0502020204030204" pitchFamily="34" charset="0"/>
              </a:rPr>
              <a:t>FLOWING IN THE MAGNETOSPHERE</a:t>
            </a:r>
          </a:p>
        </p:txBody>
      </p:sp>
    </p:spTree>
    <p:extLst>
      <p:ext uri="{BB962C8B-B14F-4D97-AF65-F5344CB8AC3E}">
        <p14:creationId xmlns:p14="http://schemas.microsoft.com/office/powerpoint/2010/main" val="2788169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
          <p:cNvSpPr txBox="1">
            <a:spLocks noGrp="1"/>
          </p:cNvSpPr>
          <p:nvPr>
            <p:ph type="title"/>
          </p:nvPr>
        </p:nvSpPr>
        <p:spPr>
          <a:xfrm>
            <a:off x="468085" y="136525"/>
            <a:ext cx="8153400" cy="65548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2700" b="1" dirty="0"/>
              <a:t>Magnetometer Operational Use Summary</a:t>
            </a:r>
            <a:endParaRPr sz="2700" b="1" dirty="0"/>
          </a:p>
        </p:txBody>
      </p:sp>
      <p:sp>
        <p:nvSpPr>
          <p:cNvPr id="101" name="Google Shape;101;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sp>
        <p:nvSpPr>
          <p:cNvPr id="4" name="Content Placeholder 2">
            <a:extLst>
              <a:ext uri="{FF2B5EF4-FFF2-40B4-BE49-F238E27FC236}">
                <a16:creationId xmlns:a16="http://schemas.microsoft.com/office/drawing/2014/main" id="{E1C85F98-9769-3FFF-92CC-773B86EF21D5}"/>
              </a:ext>
            </a:extLst>
          </p:cNvPr>
          <p:cNvSpPr txBox="1">
            <a:spLocks/>
          </p:cNvSpPr>
          <p:nvPr/>
        </p:nvSpPr>
        <p:spPr>
          <a:xfrm>
            <a:off x="1" y="977745"/>
            <a:ext cx="9144000" cy="5880256"/>
          </a:xfrm>
          <a:prstGeom prst="rect">
            <a:avLst/>
          </a:prstGeom>
          <a:noFill/>
          <a:ln>
            <a:noFill/>
          </a:ln>
        </p:spPr>
        <p:txBody>
          <a:bodyPr spcFirstLastPara="1" wrap="square" lIns="91425" tIns="45700" rIns="91425" bIns="45700" anchor="t" anchorCtr="0">
            <a:normAutofit lnSpcReduction="10000"/>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lt1"/>
              </a:buClr>
              <a:buSzPts val="1800"/>
              <a:buFont typeface="Arial"/>
              <a:buChar char="•"/>
              <a:defRPr sz="3200" b="0" i="0" u="none" strike="noStrike" cap="none">
                <a:solidFill>
                  <a:schemeClr val="lt1"/>
                </a:solidFill>
                <a:latin typeface="Calibri"/>
                <a:ea typeface="Calibri"/>
                <a:cs typeface="Calibri"/>
                <a:sym typeface="Calibri"/>
              </a:defRPr>
            </a:lvl1pPr>
            <a:lvl2pPr marL="914400" marR="0" lvl="1" indent="-342900" algn="l" rtl="0">
              <a:lnSpc>
                <a:spcPct val="100000"/>
              </a:lnSpc>
              <a:spcBef>
                <a:spcPts val="360"/>
              </a:spcBef>
              <a:spcAft>
                <a:spcPts val="0"/>
              </a:spcAft>
              <a:buClr>
                <a:schemeClr val="lt1"/>
              </a:buClr>
              <a:buSzPts val="1800"/>
              <a:buFont typeface="Arial"/>
              <a:buChar char="–"/>
              <a:defRPr sz="2800" b="0" i="0" u="none" strike="noStrike" cap="none">
                <a:solidFill>
                  <a:schemeClr val="lt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lt1"/>
              </a:buClr>
              <a:buSzPts val="1800"/>
              <a:buFont typeface="Arial"/>
              <a:buChar char="•"/>
              <a:defRPr sz="2400" b="0" i="0" u="none" strike="noStrike" cap="none">
                <a:solidFill>
                  <a:schemeClr val="lt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lt1"/>
              </a:buClr>
              <a:buSzPts val="1800"/>
              <a:buFont typeface="Arial"/>
              <a:buChar char="–"/>
              <a:defRPr sz="2000" b="0" i="0" u="none" strike="noStrike" cap="none">
                <a:solidFill>
                  <a:schemeClr val="lt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lt1"/>
              </a:buClr>
              <a:buSzPts val="1800"/>
              <a:buFont typeface="Arial"/>
              <a:buChar char="»"/>
              <a:defRPr sz="2000" b="0" i="0" u="none" strike="noStrike" cap="none">
                <a:solidFill>
                  <a:schemeClr val="lt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r>
              <a:rPr lang="en-US" sz="2400" b="1" dirty="0"/>
              <a:t>Providing forecasters and the public with situational awareness of the level of geomagnetic disturbances</a:t>
            </a:r>
          </a:p>
          <a:p>
            <a:r>
              <a:rPr lang="en-US" sz="2400" b="1" dirty="0"/>
              <a:t>Contributing to energetic particle products that use the orientation of the magnetic field for specifying the radiation belts and using in radiation belt models supporting satellite users</a:t>
            </a:r>
          </a:p>
          <a:p>
            <a:r>
              <a:rPr lang="en-US" sz="2400" b="1" dirty="0"/>
              <a:t>Utilizing for real-time, operational validation of the </a:t>
            </a:r>
            <a:r>
              <a:rPr lang="en-US" sz="2400" b="1" dirty="0" err="1"/>
              <a:t>Geospace</a:t>
            </a:r>
            <a:r>
              <a:rPr lang="en-US" sz="2400" b="1" dirty="0"/>
              <a:t> model that supports power grid operations</a:t>
            </a:r>
          </a:p>
          <a:p>
            <a:r>
              <a:rPr lang="en-US" sz="2400" b="1" dirty="0"/>
              <a:t>Detecting magnetopause crossings and alerts for the detection of solar wind shocks and sudden impulses at Earth</a:t>
            </a:r>
          </a:p>
          <a:p>
            <a:r>
              <a:rPr lang="en-US" sz="2400" b="1" dirty="0"/>
              <a:t>Supporting sounding rocket launch decisions</a:t>
            </a:r>
          </a:p>
          <a:p>
            <a:r>
              <a:rPr lang="en-US" sz="2400" b="1" dirty="0"/>
              <a:t>Conducting research for understanding the space environment and producing future products</a:t>
            </a:r>
          </a:p>
          <a:p>
            <a:r>
              <a:rPr lang="en-US" sz="2400" b="1" dirty="0"/>
              <a:t>Developing techniques for new operational applications (e.g. wave-particle interactions needed by radiation belt models)</a:t>
            </a:r>
          </a:p>
          <a:p>
            <a:r>
              <a:rPr lang="en-US" sz="2400" b="1" dirty="0"/>
              <a:t>Providing data to NESDIS NCEI archives and one of the most used data sets by the scientific community (through NCEI and NASA)</a:t>
            </a:r>
          </a:p>
        </p:txBody>
      </p:sp>
    </p:spTree>
    <p:extLst>
      <p:ext uri="{BB962C8B-B14F-4D97-AF65-F5344CB8AC3E}">
        <p14:creationId xmlns:p14="http://schemas.microsoft.com/office/powerpoint/2010/main" val="4249416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
          <p:cNvSpPr txBox="1">
            <a:spLocks noGrp="1"/>
          </p:cNvSpPr>
          <p:nvPr>
            <p:ph type="title"/>
          </p:nvPr>
        </p:nvSpPr>
        <p:spPr>
          <a:xfrm>
            <a:off x="457199" y="136525"/>
            <a:ext cx="8153400" cy="655482"/>
          </a:xfrm>
          <a:prstGeom prst="rect">
            <a:avLst/>
          </a:prstGeom>
          <a:noFill/>
          <a:ln>
            <a:noFill/>
          </a:ln>
        </p:spPr>
        <p:txBody>
          <a:bodyPr spcFirstLastPara="1" wrap="square" lIns="91425" tIns="45700" rIns="91425" bIns="45700" anchor="ctr" anchorCtr="0">
            <a:noAutofit/>
          </a:bodyPr>
          <a:lstStyle/>
          <a:p>
            <a:pPr lvl="0"/>
            <a:r>
              <a:rPr lang="en-US" sz="2800" b="1" dirty="0"/>
              <a:t>Magnetometer Measured Impacts at Earth</a:t>
            </a:r>
            <a:br>
              <a:rPr lang="en-US" sz="2800" b="1" dirty="0"/>
            </a:br>
            <a:r>
              <a:rPr lang="en-US" sz="2800" b="1" dirty="0"/>
              <a:t>Some Examples</a:t>
            </a:r>
            <a:endParaRPr sz="2700" b="1" dirty="0"/>
          </a:p>
        </p:txBody>
      </p:sp>
      <p:sp>
        <p:nvSpPr>
          <p:cNvPr id="101" name="Google Shape;101;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sp>
        <p:nvSpPr>
          <p:cNvPr id="6" name="Content Placeholder 5">
            <a:extLst>
              <a:ext uri="{FF2B5EF4-FFF2-40B4-BE49-F238E27FC236}">
                <a16:creationId xmlns:a16="http://schemas.microsoft.com/office/drawing/2014/main" id="{55B78E44-C210-B965-0118-11CE770483DC}"/>
              </a:ext>
            </a:extLst>
          </p:cNvPr>
          <p:cNvSpPr txBox="1">
            <a:spLocks/>
          </p:cNvSpPr>
          <p:nvPr/>
        </p:nvSpPr>
        <p:spPr>
          <a:xfrm>
            <a:off x="44604" y="1047778"/>
            <a:ext cx="9054791" cy="5673697"/>
          </a:xfrm>
          <a:prstGeom prst="rect">
            <a:avLst/>
          </a:prstGeom>
          <a:noFill/>
          <a:ln>
            <a:noFill/>
          </a:ln>
        </p:spPr>
        <p:txBody>
          <a:bodyPr spcFirstLastPara="1" wrap="square" lIns="91425" tIns="45700" rIns="91425" bIns="45700" anchor="t" anchorCtr="0">
            <a:normAutofit fontScale="62500" lnSpcReduction="20000"/>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lt1"/>
              </a:buClr>
              <a:buSzPts val="1800"/>
              <a:buFont typeface="Arial"/>
              <a:buChar char="•"/>
              <a:defRPr sz="3200" b="0" i="0" u="none" strike="noStrike" cap="none">
                <a:solidFill>
                  <a:schemeClr val="lt1"/>
                </a:solidFill>
                <a:latin typeface="Calibri"/>
                <a:ea typeface="Calibri"/>
                <a:cs typeface="Calibri"/>
                <a:sym typeface="Calibri"/>
              </a:defRPr>
            </a:lvl1pPr>
            <a:lvl2pPr marL="914400" marR="0" lvl="1" indent="-342900" algn="l" rtl="0">
              <a:lnSpc>
                <a:spcPct val="100000"/>
              </a:lnSpc>
              <a:spcBef>
                <a:spcPts val="360"/>
              </a:spcBef>
              <a:spcAft>
                <a:spcPts val="0"/>
              </a:spcAft>
              <a:buClr>
                <a:schemeClr val="lt1"/>
              </a:buClr>
              <a:buSzPts val="1800"/>
              <a:buFont typeface="Arial"/>
              <a:buChar char="–"/>
              <a:defRPr sz="2800" b="0" i="0" u="none" strike="noStrike" cap="none">
                <a:solidFill>
                  <a:schemeClr val="lt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lt1"/>
              </a:buClr>
              <a:buSzPts val="1800"/>
              <a:buFont typeface="Arial"/>
              <a:buChar char="•"/>
              <a:defRPr sz="2400" b="0" i="0" u="none" strike="noStrike" cap="none">
                <a:solidFill>
                  <a:schemeClr val="lt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lt1"/>
              </a:buClr>
              <a:buSzPts val="1800"/>
              <a:buFont typeface="Arial"/>
              <a:buChar char="–"/>
              <a:defRPr sz="2000" b="0" i="0" u="none" strike="noStrike" cap="none">
                <a:solidFill>
                  <a:schemeClr val="lt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lt1"/>
              </a:buClr>
              <a:buSzPts val="1800"/>
              <a:buFont typeface="Arial"/>
              <a:buChar char="»"/>
              <a:defRPr sz="2000" b="0" i="0" u="none" strike="noStrike" cap="none">
                <a:solidFill>
                  <a:schemeClr val="lt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r>
              <a:rPr lang="en-US" sz="3500" b="1" dirty="0"/>
              <a:t>Solar Wind Shocks and Sudden Impulses</a:t>
            </a:r>
          </a:p>
          <a:p>
            <a:pPr lvl="1"/>
            <a:r>
              <a:rPr lang="en-US" sz="3200" b="1" dirty="0"/>
              <a:t>When these impact Earth, large disturbances in Earth’s magnetic  field can cause geomagnetically induced currents (GICs) in power grids</a:t>
            </a:r>
          </a:p>
          <a:p>
            <a:pPr lvl="1"/>
            <a:r>
              <a:rPr lang="en-US" sz="3200" b="1" dirty="0"/>
              <a:t>Forecasters use DSCOVR to give warnings, but GOES magnetometer shows impact at Earth and contributes to alerts</a:t>
            </a:r>
          </a:p>
          <a:p>
            <a:r>
              <a:rPr lang="en-US" sz="3500" b="1" dirty="0"/>
              <a:t>Magnetopause Crossings</a:t>
            </a:r>
          </a:p>
          <a:p>
            <a:pPr lvl="1"/>
            <a:r>
              <a:rPr lang="en-US" sz="3200" b="1" dirty="0"/>
              <a:t>Satellite operators have utilized GOES magnetometer data to understand when their satellite, normally in Earth’s magnetosphere, is located in an extremely different plasma and field environment (e.g. affects on torquer coils)  </a:t>
            </a:r>
          </a:p>
          <a:p>
            <a:r>
              <a:rPr lang="en-US" sz="3500" b="1" dirty="0"/>
              <a:t>Storms and Substorms</a:t>
            </a:r>
          </a:p>
          <a:p>
            <a:pPr lvl="1"/>
            <a:r>
              <a:rPr lang="en-US" sz="3200" b="1" dirty="0"/>
              <a:t>Forecasters use changes in the orientation of the geosynchronous observed magnetic field as an indication of the potential for the release of stored energy and subsequent injections of energetic particles that can cause spacecraft charging and particle precipitation into the auroral zone affecting HF radio wave propagation</a:t>
            </a:r>
          </a:p>
          <a:p>
            <a:r>
              <a:rPr lang="en-US" sz="3500" b="1" dirty="0"/>
              <a:t>Satellite Anomalies</a:t>
            </a:r>
          </a:p>
          <a:p>
            <a:pPr lvl="1"/>
            <a:r>
              <a:rPr lang="en-US" sz="3200" b="1" dirty="0"/>
              <a:t>GOES-11 magnetometer data were key to understanding the environmental conditions related to the 8-month outage of Galaxy 15  </a:t>
            </a:r>
          </a:p>
          <a:p>
            <a:pPr lvl="1"/>
            <a:endParaRPr lang="en-US" dirty="0"/>
          </a:p>
        </p:txBody>
      </p:sp>
    </p:spTree>
    <p:extLst>
      <p:ext uri="{BB962C8B-B14F-4D97-AF65-F5344CB8AC3E}">
        <p14:creationId xmlns:p14="http://schemas.microsoft.com/office/powerpoint/2010/main" val="3241493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a:extLst>
            <a:ext uri="{FF2B5EF4-FFF2-40B4-BE49-F238E27FC236}">
              <a16:creationId xmlns:a16="http://schemas.microsoft.com/office/drawing/2014/main" id="{A7D9E3D9-567D-1BE5-2F9D-283A0BBD3643}"/>
            </a:ext>
          </a:extLst>
        </p:cNvPr>
        <p:cNvGrpSpPr/>
        <p:nvPr/>
      </p:nvGrpSpPr>
      <p:grpSpPr>
        <a:xfrm>
          <a:off x="0" y="0"/>
          <a:ext cx="0" cy="0"/>
          <a:chOff x="0" y="0"/>
          <a:chExt cx="0" cy="0"/>
        </a:xfrm>
      </p:grpSpPr>
      <p:sp>
        <p:nvSpPr>
          <p:cNvPr id="101" name="Google Shape;101;p2">
            <a:extLst>
              <a:ext uri="{FF2B5EF4-FFF2-40B4-BE49-F238E27FC236}">
                <a16:creationId xmlns:a16="http://schemas.microsoft.com/office/drawing/2014/main" id="{0397E0A3-5950-636F-B98A-105DDCE828DB}"/>
              </a:ext>
            </a:extLst>
          </p:cNvPr>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pic>
        <p:nvPicPr>
          <p:cNvPr id="5" name="image2.png">
            <a:extLst>
              <a:ext uri="{FF2B5EF4-FFF2-40B4-BE49-F238E27FC236}">
                <a16:creationId xmlns:a16="http://schemas.microsoft.com/office/drawing/2014/main" id="{A94611C9-9E8D-718D-20CA-91D99BCB683C}"/>
              </a:ext>
            </a:extLst>
          </p:cNvPr>
          <p:cNvPicPr/>
          <p:nvPr/>
        </p:nvPicPr>
        <p:blipFill>
          <a:blip r:embed="rId3"/>
          <a:srcRect t="6188" b="4323"/>
          <a:stretch/>
        </p:blipFill>
        <p:spPr>
          <a:xfrm>
            <a:off x="800100" y="1272746"/>
            <a:ext cx="7543800" cy="4646141"/>
          </a:xfrm>
          <a:prstGeom prst="rect">
            <a:avLst/>
          </a:prstGeom>
          <a:ln/>
        </p:spPr>
      </p:pic>
      <p:sp>
        <p:nvSpPr>
          <p:cNvPr id="7" name="TextBox 6">
            <a:extLst>
              <a:ext uri="{FF2B5EF4-FFF2-40B4-BE49-F238E27FC236}">
                <a16:creationId xmlns:a16="http://schemas.microsoft.com/office/drawing/2014/main" id="{365A1EF7-9D53-3F61-882B-3CF72701A8DA}"/>
              </a:ext>
            </a:extLst>
          </p:cNvPr>
          <p:cNvSpPr txBox="1"/>
          <p:nvPr/>
        </p:nvSpPr>
        <p:spPr>
          <a:xfrm>
            <a:off x="1117699" y="187489"/>
            <a:ext cx="6814457" cy="1006429"/>
          </a:xfrm>
          <a:prstGeom prst="rect">
            <a:avLst/>
          </a:prstGeom>
          <a:noFill/>
        </p:spPr>
        <p:txBody>
          <a:bodyPr wrap="square">
            <a:spAutoFit/>
          </a:bodyPr>
          <a:lstStyle/>
          <a:p>
            <a:pPr algn="ctr" eaLnBrk="0" fontAlgn="base" hangingPunct="0">
              <a:lnSpc>
                <a:spcPct val="90000"/>
              </a:lnSpc>
              <a:spcBef>
                <a:spcPct val="0"/>
              </a:spcBef>
              <a:spcAft>
                <a:spcPct val="0"/>
              </a:spcAft>
            </a:pPr>
            <a:r>
              <a:rPr lang="en-US" sz="2200" b="1" dirty="0">
                <a:solidFill>
                  <a:schemeClr val="bg1"/>
                </a:solidFill>
                <a:latin typeface="Calibri" panose="020F0502020204030204" pitchFamily="34" charset="0"/>
                <a:cs typeface="Calibri" panose="020F0502020204030204" pitchFamily="34" charset="0"/>
              </a:rPr>
              <a:t>GOES-16 &amp; -18 Operational Magnetometer Data</a:t>
            </a:r>
          </a:p>
          <a:p>
            <a:pPr algn="ctr" eaLnBrk="0" fontAlgn="base" hangingPunct="0">
              <a:lnSpc>
                <a:spcPct val="90000"/>
              </a:lnSpc>
              <a:spcBef>
                <a:spcPct val="0"/>
              </a:spcBef>
              <a:spcAft>
                <a:spcPct val="0"/>
              </a:spcAft>
            </a:pPr>
            <a:r>
              <a:rPr lang="en-US" sz="2200" b="1" dirty="0">
                <a:solidFill>
                  <a:schemeClr val="bg1"/>
                </a:solidFill>
                <a:latin typeface="Calibri" panose="020F0502020204030204" pitchFamily="34" charset="0"/>
                <a:cs typeface="Calibri" panose="020F0502020204030204" pitchFamily="34" charset="0"/>
              </a:rPr>
              <a:t>During the Gannon “G5” Geomagnetic Storm</a:t>
            </a:r>
          </a:p>
          <a:p>
            <a:pPr algn="ctr" eaLnBrk="0" fontAlgn="base" hangingPunct="0">
              <a:lnSpc>
                <a:spcPct val="90000"/>
              </a:lnSpc>
              <a:spcBef>
                <a:spcPct val="0"/>
              </a:spcBef>
              <a:spcAft>
                <a:spcPct val="0"/>
              </a:spcAft>
            </a:pPr>
            <a:r>
              <a:rPr lang="en-US" sz="2200" b="1" dirty="0">
                <a:solidFill>
                  <a:schemeClr val="bg1"/>
                </a:solidFill>
                <a:latin typeface="Calibri" panose="020F0502020204030204" pitchFamily="34" charset="0"/>
                <a:cs typeface="Calibri" panose="020F0502020204030204" pitchFamily="34" charset="0"/>
              </a:rPr>
              <a:t>May 10-11, 2024</a:t>
            </a:r>
            <a:endParaRPr lang="en-US" sz="2000" b="1" dirty="0">
              <a:solidFill>
                <a:schemeClr val="bg1"/>
              </a:solidFill>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72CDD343-4543-14A9-9E74-E6CE64CE661A}"/>
              </a:ext>
            </a:extLst>
          </p:cNvPr>
          <p:cNvSpPr txBox="1"/>
          <p:nvPr/>
        </p:nvSpPr>
        <p:spPr>
          <a:xfrm>
            <a:off x="509748" y="6095801"/>
            <a:ext cx="8136294" cy="523220"/>
          </a:xfrm>
          <a:prstGeom prst="rect">
            <a:avLst/>
          </a:prstGeom>
          <a:noFill/>
        </p:spPr>
        <p:txBody>
          <a:bodyPr wrap="square">
            <a:spAutoFit/>
          </a:bodyPr>
          <a:lstStyle/>
          <a:p>
            <a:pPr algn="ctr"/>
            <a:r>
              <a:rPr lang="en-US" b="1" dirty="0">
                <a:solidFill>
                  <a:schemeClr val="bg1"/>
                </a:solidFill>
              </a:rPr>
              <a:t>The geomagnetic storm that initiated on May 10, 2024 was observed by the GOES-16 and -18 magnetometers and signaled potential impacts on technological systems.</a:t>
            </a:r>
          </a:p>
        </p:txBody>
      </p:sp>
    </p:spTree>
    <p:extLst>
      <p:ext uri="{BB962C8B-B14F-4D97-AF65-F5344CB8AC3E}">
        <p14:creationId xmlns:p14="http://schemas.microsoft.com/office/powerpoint/2010/main" val="800074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101" name="Google Shape;101;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sp>
        <p:nvSpPr>
          <p:cNvPr id="6" name="Shape 419">
            <a:extLst>
              <a:ext uri="{FF2B5EF4-FFF2-40B4-BE49-F238E27FC236}">
                <a16:creationId xmlns:a16="http://schemas.microsoft.com/office/drawing/2014/main" id="{E1CAF502-B577-CCD9-0B9C-14421464E87B}"/>
              </a:ext>
            </a:extLst>
          </p:cNvPr>
          <p:cNvSpPr txBox="1">
            <a:spLocks/>
          </p:cNvSpPr>
          <p:nvPr/>
        </p:nvSpPr>
        <p:spPr>
          <a:xfrm>
            <a:off x="100361" y="1124129"/>
            <a:ext cx="8909825" cy="564421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lt1"/>
              </a:buClr>
              <a:buSzPts val="1800"/>
              <a:buFont typeface="Arial"/>
              <a:buChar char="•"/>
              <a:defRPr sz="3200" b="0" i="0" u="none" strike="noStrike" cap="none">
                <a:solidFill>
                  <a:schemeClr val="lt1"/>
                </a:solidFill>
                <a:latin typeface="Calibri"/>
                <a:ea typeface="Calibri"/>
                <a:cs typeface="Calibri"/>
                <a:sym typeface="Calibri"/>
              </a:defRPr>
            </a:lvl1pPr>
            <a:lvl2pPr marL="914400" marR="0" lvl="1" indent="-342900" algn="l" rtl="0">
              <a:lnSpc>
                <a:spcPct val="100000"/>
              </a:lnSpc>
              <a:spcBef>
                <a:spcPts val="360"/>
              </a:spcBef>
              <a:spcAft>
                <a:spcPts val="0"/>
              </a:spcAft>
              <a:buClr>
                <a:schemeClr val="lt1"/>
              </a:buClr>
              <a:buSzPts val="1800"/>
              <a:buFont typeface="Arial"/>
              <a:buChar char="–"/>
              <a:defRPr sz="2800" b="0" i="0" u="none" strike="noStrike" cap="none">
                <a:solidFill>
                  <a:schemeClr val="lt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lt1"/>
              </a:buClr>
              <a:buSzPts val="1800"/>
              <a:buFont typeface="Arial"/>
              <a:buChar char="•"/>
              <a:defRPr sz="2400" b="0" i="0" u="none" strike="noStrike" cap="none">
                <a:solidFill>
                  <a:schemeClr val="lt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lt1"/>
              </a:buClr>
              <a:buSzPts val="1800"/>
              <a:buFont typeface="Arial"/>
              <a:buChar char="–"/>
              <a:defRPr sz="2000" b="0" i="0" u="none" strike="noStrike" cap="none">
                <a:solidFill>
                  <a:schemeClr val="lt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lt1"/>
              </a:buClr>
              <a:buSzPts val="1800"/>
              <a:buFont typeface="Arial"/>
              <a:buChar char="»"/>
              <a:defRPr sz="2000" b="0" i="0" u="none" strike="noStrike" cap="none">
                <a:solidFill>
                  <a:schemeClr val="lt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a:spcBef>
                <a:spcPts val="0"/>
              </a:spcBef>
              <a:spcAft>
                <a:spcPts val="600"/>
              </a:spcAft>
              <a:buSzPct val="100000"/>
            </a:pPr>
            <a:r>
              <a:rPr lang="en-US" sz="2000" b="1" dirty="0"/>
              <a:t>GMAG (outboard and inboard) is performing extremely well, meeting key requirements</a:t>
            </a:r>
          </a:p>
          <a:p>
            <a:pPr>
              <a:spcBef>
                <a:spcPts val="0"/>
              </a:spcBef>
              <a:spcAft>
                <a:spcPts val="600"/>
              </a:spcAft>
              <a:buSzPct val="100000"/>
            </a:pPr>
            <a:r>
              <a:rPr lang="en-US" sz="2000" b="1" dirty="0"/>
              <a:t>GMAG is greatly improved from earlier instruments in the GOES-R series with respect to characteristics such as bias offset determination, noise level, lack of s/c, heater, and A/D converter noise/interference </a:t>
            </a:r>
          </a:p>
          <a:p>
            <a:pPr>
              <a:spcBef>
                <a:spcPts val="0"/>
              </a:spcBef>
              <a:spcAft>
                <a:spcPts val="600"/>
              </a:spcAft>
              <a:buSzPct val="100000"/>
            </a:pPr>
            <a:r>
              <a:rPr lang="en-US" sz="2000" b="1" dirty="0">
                <a:solidFill>
                  <a:schemeClr val="bg1"/>
                </a:solidFill>
                <a:latin typeface="Calibri" panose="020F0502020204030204" pitchFamily="34" charset="0"/>
                <a:cs typeface="Calibri" panose="020F0502020204030204" pitchFamily="34" charset="0"/>
              </a:rPr>
              <a:t>Consideration of</a:t>
            </a:r>
            <a:r>
              <a:rPr lang="en-US" sz="2000" b="1" dirty="0">
                <a:solidFill>
                  <a:schemeClr val="bg1"/>
                </a:solidFill>
                <a:effectLst/>
                <a:latin typeface="Calibri" panose="020F0502020204030204" pitchFamily="34" charset="0"/>
                <a:cs typeface="Calibri" panose="020F0502020204030204" pitchFamily="34" charset="0"/>
              </a:rPr>
              <a:t> sensor orthogonality to demonstrate agreement between GMAG 1 and 2 is excellent</a:t>
            </a:r>
            <a:r>
              <a:rPr lang="en-US" sz="2000" b="1" dirty="0">
                <a:solidFill>
                  <a:schemeClr val="bg1"/>
                </a:solidFill>
                <a:latin typeface="Calibri" panose="020F0502020204030204" pitchFamily="34" charset="0"/>
                <a:cs typeface="Calibri" panose="020F0502020204030204" pitchFamily="34" charset="0"/>
              </a:rPr>
              <a:t> work</a:t>
            </a:r>
            <a:endParaRPr lang="en-US" sz="2000" dirty="0">
              <a:solidFill>
                <a:schemeClr val="bg1"/>
              </a:solidFill>
              <a:effectLst/>
              <a:latin typeface="Calibri" panose="020F0502020204030204" pitchFamily="34" charset="0"/>
              <a:cs typeface="Calibri" panose="020F0502020204030204" pitchFamily="34" charset="0"/>
            </a:endParaRPr>
          </a:p>
          <a:p>
            <a:pPr>
              <a:spcBef>
                <a:spcPts val="0"/>
              </a:spcBef>
              <a:spcAft>
                <a:spcPts val="600"/>
              </a:spcAft>
              <a:buSzPct val="100000"/>
            </a:pPr>
            <a:endParaRPr lang="en-US" sz="2000" b="1" dirty="0">
              <a:solidFill>
                <a:schemeClr val="bg1"/>
              </a:solidFill>
            </a:endParaRPr>
          </a:p>
          <a:p>
            <a:pPr>
              <a:spcBef>
                <a:spcPts val="0"/>
              </a:spcBef>
              <a:spcAft>
                <a:spcPts val="600"/>
              </a:spcAft>
              <a:buSzPct val="100000"/>
            </a:pPr>
            <a:r>
              <a:rPr lang="en-US" sz="2000" b="1" dirty="0">
                <a:solidFill>
                  <a:schemeClr val="bg1"/>
                </a:solidFill>
              </a:rPr>
              <a:t>GMAG is well-suited for </a:t>
            </a:r>
            <a:r>
              <a:rPr lang="en-US" sz="2000" b="1" dirty="0"/>
              <a:t>use in the community and operations with the following considerations:</a:t>
            </a:r>
          </a:p>
          <a:p>
            <a:pPr lvl="1">
              <a:spcBef>
                <a:spcPts val="0"/>
              </a:spcBef>
              <a:spcAft>
                <a:spcPts val="600"/>
              </a:spcAft>
              <a:buSzPct val="100000"/>
            </a:pPr>
            <a:r>
              <a:rPr lang="en-US" sz="2000" b="1" dirty="0"/>
              <a:t>SWPC supports transitioning of GMAG to Provisional status</a:t>
            </a:r>
          </a:p>
          <a:p>
            <a:pPr lvl="1">
              <a:spcBef>
                <a:spcPts val="0"/>
              </a:spcBef>
              <a:spcAft>
                <a:spcPts val="600"/>
              </a:spcAft>
              <a:buSzPct val="100000"/>
            </a:pPr>
            <a:r>
              <a:rPr lang="en-US" sz="2000" b="1" dirty="0"/>
              <a:t>Additionally, SWPC recognizes the need for continued data stewardship and concurs with NCEI plans for:</a:t>
            </a:r>
          </a:p>
          <a:p>
            <a:pPr lvl="2">
              <a:lnSpc>
                <a:spcPts val="2000"/>
              </a:lnSpc>
              <a:spcBef>
                <a:spcPts val="0"/>
              </a:spcBef>
              <a:spcAft>
                <a:spcPts val="600"/>
              </a:spcAft>
              <a:buSzPct val="100000"/>
            </a:pPr>
            <a:r>
              <a:rPr lang="en-US" sz="2000" b="1" dirty="0"/>
              <a:t>Continuing to pursue promising methods for </a:t>
            </a:r>
            <a:r>
              <a:rPr lang="en-US" sz="2000" b="1" dirty="0" err="1"/>
              <a:t>arcjet</a:t>
            </a:r>
            <a:r>
              <a:rPr lang="en-US" sz="2000" b="1" dirty="0"/>
              <a:t> corrections</a:t>
            </a:r>
          </a:p>
          <a:p>
            <a:pPr lvl="2">
              <a:lnSpc>
                <a:spcPts val="2000"/>
              </a:lnSpc>
              <a:spcBef>
                <a:spcPts val="0"/>
              </a:spcBef>
              <a:spcAft>
                <a:spcPts val="600"/>
              </a:spcAft>
              <a:buSzPct val="100000"/>
            </a:pPr>
            <a:r>
              <a:rPr lang="en-US" sz="2000" b="1" dirty="0"/>
              <a:t>Bias stability monitoring</a:t>
            </a:r>
          </a:p>
          <a:p>
            <a:pPr lvl="2">
              <a:lnSpc>
                <a:spcPts val="2000"/>
              </a:lnSpc>
              <a:spcBef>
                <a:spcPts val="0"/>
              </a:spcBef>
              <a:spcAft>
                <a:spcPts val="600"/>
              </a:spcAft>
              <a:buSzPct val="100000"/>
            </a:pPr>
            <a:r>
              <a:rPr lang="en-US" sz="2000" b="1" dirty="0"/>
              <a:t>Product use and development</a:t>
            </a:r>
          </a:p>
        </p:txBody>
      </p:sp>
      <p:sp>
        <p:nvSpPr>
          <p:cNvPr id="8" name="TextBox 7">
            <a:extLst>
              <a:ext uri="{FF2B5EF4-FFF2-40B4-BE49-F238E27FC236}">
                <a16:creationId xmlns:a16="http://schemas.microsoft.com/office/drawing/2014/main" id="{4A358BA2-825E-9728-32B9-E8C019DA884A}"/>
              </a:ext>
            </a:extLst>
          </p:cNvPr>
          <p:cNvSpPr txBox="1"/>
          <p:nvPr/>
        </p:nvSpPr>
        <p:spPr>
          <a:xfrm>
            <a:off x="1800922" y="234619"/>
            <a:ext cx="5542155" cy="954107"/>
          </a:xfrm>
          <a:prstGeom prst="rect">
            <a:avLst/>
          </a:prstGeom>
          <a:noFill/>
        </p:spPr>
        <p:txBody>
          <a:bodyPr wrap="square">
            <a:spAutoFit/>
          </a:bodyPr>
          <a:lstStyle/>
          <a:p>
            <a:pPr algn="ctr"/>
            <a:r>
              <a:rPr lang="en-US" sz="2800" b="1" dirty="0">
                <a:solidFill>
                  <a:schemeClr val="bg1"/>
                </a:solidFill>
                <a:latin typeface="Calibri" panose="020F0502020204030204" pitchFamily="34" charset="0"/>
                <a:cs typeface="Calibri" panose="020F0502020204030204" pitchFamily="34" charset="0"/>
              </a:rPr>
              <a:t>GMAG Performance Highlights</a:t>
            </a:r>
          </a:p>
          <a:p>
            <a:pPr algn="ctr"/>
            <a:r>
              <a:rPr lang="en-US" sz="2800" b="1" dirty="0">
                <a:solidFill>
                  <a:schemeClr val="bg1"/>
                </a:solidFill>
                <a:latin typeface="Calibri" panose="020F0502020204030204" pitchFamily="34" charset="0"/>
                <a:cs typeface="Calibri" panose="020F0502020204030204" pitchFamily="34" charset="0"/>
              </a:rPr>
              <a:t>and Recommendations </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55822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AB3A241-B660-6EC7-E6B5-DD69391EC3A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a:p>
        </p:txBody>
      </p:sp>
      <p:sp>
        <p:nvSpPr>
          <p:cNvPr id="5" name="Shape 419">
            <a:extLst>
              <a:ext uri="{FF2B5EF4-FFF2-40B4-BE49-F238E27FC236}">
                <a16:creationId xmlns:a16="http://schemas.microsoft.com/office/drawing/2014/main" id="{6F0FC509-9791-2D60-767E-AD572409299D}"/>
              </a:ext>
            </a:extLst>
          </p:cNvPr>
          <p:cNvSpPr txBox="1">
            <a:spLocks/>
          </p:cNvSpPr>
          <p:nvPr/>
        </p:nvSpPr>
        <p:spPr>
          <a:xfrm>
            <a:off x="613316" y="2394724"/>
            <a:ext cx="7961971" cy="206855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360"/>
              </a:spcBef>
              <a:spcAft>
                <a:spcPts val="0"/>
              </a:spcAft>
              <a:buClr>
                <a:schemeClr val="lt1"/>
              </a:buClr>
              <a:buSzPts val="1800"/>
              <a:buFont typeface="Arial"/>
              <a:buChar char="•"/>
              <a:defRPr sz="3200" b="0" i="0" u="none" strike="noStrike" cap="none">
                <a:solidFill>
                  <a:schemeClr val="lt1"/>
                </a:solidFill>
                <a:latin typeface="Calibri"/>
                <a:ea typeface="Calibri"/>
                <a:cs typeface="Calibri"/>
                <a:sym typeface="Calibri"/>
              </a:defRPr>
            </a:lvl1pPr>
            <a:lvl2pPr marL="914400" marR="0" lvl="1" indent="-342900" algn="l" rtl="0">
              <a:lnSpc>
                <a:spcPct val="100000"/>
              </a:lnSpc>
              <a:spcBef>
                <a:spcPts val="360"/>
              </a:spcBef>
              <a:spcAft>
                <a:spcPts val="0"/>
              </a:spcAft>
              <a:buClr>
                <a:schemeClr val="lt1"/>
              </a:buClr>
              <a:buSzPts val="1800"/>
              <a:buFont typeface="Arial"/>
              <a:buChar char="–"/>
              <a:defRPr sz="2800" b="0" i="0" u="none" strike="noStrike" cap="none">
                <a:solidFill>
                  <a:schemeClr val="lt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lt1"/>
              </a:buClr>
              <a:buSzPts val="1800"/>
              <a:buFont typeface="Arial"/>
              <a:buChar char="•"/>
              <a:defRPr sz="2400" b="0" i="0" u="none" strike="noStrike" cap="none">
                <a:solidFill>
                  <a:schemeClr val="lt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lt1"/>
              </a:buClr>
              <a:buSzPts val="1800"/>
              <a:buFont typeface="Arial"/>
              <a:buChar char="–"/>
              <a:defRPr sz="2000" b="0" i="0" u="none" strike="noStrike" cap="none">
                <a:solidFill>
                  <a:schemeClr val="lt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lt1"/>
              </a:buClr>
              <a:buSzPts val="1800"/>
              <a:buFont typeface="Arial"/>
              <a:buChar char="»"/>
              <a:defRPr sz="2000" b="0" i="0" u="none" strike="noStrike" cap="none">
                <a:solidFill>
                  <a:schemeClr val="lt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pPr marL="114300" indent="0">
              <a:spcBef>
                <a:spcPts val="0"/>
              </a:spcBef>
              <a:spcAft>
                <a:spcPts val="600"/>
              </a:spcAft>
              <a:buSzPct val="100000"/>
              <a:buNone/>
            </a:pPr>
            <a:r>
              <a:rPr lang="en-US" sz="2800" dirty="0"/>
              <a:t>SWPC is greatly appreciative of the work and contributions provided by NCEI, as well as the support provided by the NASA program and NASA GSFC, NOAA, LM and the entire GOES project.</a:t>
            </a:r>
          </a:p>
        </p:txBody>
      </p:sp>
      <p:sp>
        <p:nvSpPr>
          <p:cNvPr id="7" name="TextBox 6">
            <a:extLst>
              <a:ext uri="{FF2B5EF4-FFF2-40B4-BE49-F238E27FC236}">
                <a16:creationId xmlns:a16="http://schemas.microsoft.com/office/drawing/2014/main" id="{7E9F3A40-45C1-C816-A846-40EA7084570C}"/>
              </a:ext>
            </a:extLst>
          </p:cNvPr>
          <p:cNvSpPr txBox="1"/>
          <p:nvPr/>
        </p:nvSpPr>
        <p:spPr>
          <a:xfrm>
            <a:off x="189570" y="5833130"/>
            <a:ext cx="4572000" cy="307777"/>
          </a:xfrm>
          <a:prstGeom prst="rect">
            <a:avLst/>
          </a:prstGeom>
          <a:noFill/>
        </p:spPr>
        <p:txBody>
          <a:bodyPr wrap="square">
            <a:spAutoFit/>
          </a:bodyPr>
          <a:lstStyle/>
          <a:p>
            <a:pPr marL="114300" indent="0">
              <a:buNone/>
            </a:pPr>
            <a:r>
              <a:rPr lang="en-US" dirty="0">
                <a:solidFill>
                  <a:schemeClr val="bg1"/>
                </a:solidFill>
              </a:rPr>
              <a:t>Contact : </a:t>
            </a:r>
            <a:r>
              <a:rPr lang="en-US" dirty="0" err="1">
                <a:solidFill>
                  <a:schemeClr val="bg1"/>
                </a:solidFill>
              </a:rPr>
              <a:t>howard.singer@noaa.gov</a:t>
            </a:r>
            <a:endParaRPr lang="en-US" dirty="0">
              <a:solidFill>
                <a:schemeClr val="bg1"/>
              </a:solidFill>
            </a:endParaRPr>
          </a:p>
        </p:txBody>
      </p:sp>
    </p:spTree>
    <p:extLst>
      <p:ext uri="{BB962C8B-B14F-4D97-AF65-F5344CB8AC3E}">
        <p14:creationId xmlns:p14="http://schemas.microsoft.com/office/powerpoint/2010/main" val="235913734"/>
      </p:ext>
    </p:extLst>
  </p:cSld>
  <p:clrMapOvr>
    <a:masterClrMapping/>
  </p:clrMapOvr>
</p:sld>
</file>

<file path=ppt/theme/theme1.xml><?xml version="1.0" encoding="utf-8"?>
<a:theme xmlns:a="http://schemas.openxmlformats.org/drawingml/2006/main" name="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19359</TotalTime>
  <Words>674</Words>
  <Application>Microsoft Macintosh PowerPoint</Application>
  <PresentationFormat>On-screen Show (4:3)</PresentationFormat>
  <Paragraphs>69</Paragraphs>
  <Slides>8</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Custom Design</vt:lpstr>
      <vt:lpstr>Peer Stakeholder-Product Validation Review (PS-PVR) GOES-19 GMAG L1B Provisional Certification User Perspective</vt:lpstr>
      <vt:lpstr>PowerPoint Presentation</vt:lpstr>
      <vt:lpstr>PowerPoint Presentation</vt:lpstr>
      <vt:lpstr>Magnetometer Operational Use Summary</vt:lpstr>
      <vt:lpstr>Magnetometer Measured Impacts at Earth Some Examples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GOES-18 GMAG Provisional Certification PSPVR  DRAFT</dc:title>
  <dc:creator>Microsoft Office User</dc:creator>
  <cp:lastModifiedBy>Howard Singer</cp:lastModifiedBy>
  <cp:revision>161</cp:revision>
  <dcterms:created xsi:type="dcterms:W3CDTF">2022-08-19T16:26:26Z</dcterms:created>
  <dcterms:modified xsi:type="dcterms:W3CDTF">2025-01-24T04:51:05Z</dcterms:modified>
</cp:coreProperties>
</file>